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9" r:id="rId3"/>
    <p:sldId id="258" r:id="rId4"/>
    <p:sldId id="270" r:id="rId5"/>
    <p:sldId id="271" r:id="rId6"/>
    <p:sldId id="278" r:id="rId7"/>
    <p:sldId id="272" r:id="rId8"/>
    <p:sldId id="274" r:id="rId9"/>
    <p:sldId id="275" r:id="rId10"/>
    <p:sldId id="276" r:id="rId11"/>
    <p:sldId id="277" r:id="rId12"/>
    <p:sldId id="261" r:id="rId13"/>
  </p:sldIdLst>
  <p:sldSz cx="12192000" cy="6858000"/>
  <p:notesSz cx="6858000" cy="9144000"/>
  <p:embeddedFontLst>
    <p:embeddedFont>
      <p:font typeface="Barlow" panose="00000500000000000000" pitchFamily="2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K2D" panose="020B0604020202020204" charset="-34"/>
      <p:regular r:id="rId22"/>
      <p:bold r:id="rId23"/>
      <p:italic r:id="rId24"/>
      <p:boldItalic r:id="rId25"/>
    </p:embeddedFont>
    <p:embeddedFont>
      <p:font typeface="Readex Pro" panose="020B0604020202020204" charset="-78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5CAA"/>
    <a:srgbClr val="CCFFFF"/>
    <a:srgbClr val="00AFEF"/>
    <a:srgbClr val="FFFFFF"/>
    <a:srgbClr val="27ACE3"/>
    <a:srgbClr val="1F5CA9"/>
    <a:srgbClr val="F2F2F2"/>
    <a:srgbClr val="000000"/>
    <a:srgbClr val="D9D9D9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31" autoAdjust="0"/>
    <p:restoredTop sz="94660"/>
  </p:normalViewPr>
  <p:slideViewPr>
    <p:cSldViewPr snapToGrid="0">
      <p:cViewPr varScale="1">
        <p:scale>
          <a:sx n="85" d="100"/>
          <a:sy n="85" d="100"/>
        </p:scale>
        <p:origin x="691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9355FC-3DC7-430D-A395-A032155DE525}" type="doc">
      <dgm:prSet loTypeId="urn:microsoft.com/office/officeart/2005/8/layout/orgChart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877D60E2-0CAF-41AB-958A-AF1606DEC629}">
      <dgm:prSet phldrT="[Text]" custT="1"/>
      <dgm:spPr/>
      <dgm:t>
        <a:bodyPr/>
        <a:lstStyle/>
        <a:p>
          <a:r>
            <a:rPr lang="en-US" sz="2000" b="1">
              <a:latin typeface="+mn-lt"/>
              <a:cs typeface="Times New Roman" panose="02020603050405020304" pitchFamily="18" charset="0"/>
            </a:rPr>
            <a:t>Hệ thống quản lý hoạt động nông trại</a:t>
          </a:r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DF16B6F9-1738-4AC0-A0D4-D14495FC0351}" type="parTrans" cxnId="{FA56855D-19D0-425F-9441-81B7008CE615}">
      <dgm:prSet/>
      <dgm:spPr/>
      <dgm:t>
        <a:bodyPr/>
        <a:lstStyle/>
        <a:p>
          <a:endParaRPr lang="vi-VN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F350E31-5ECE-4ED4-9668-CD9BF2485D39}" type="sibTrans" cxnId="{FA56855D-19D0-425F-9441-81B7008CE615}">
      <dgm:prSet/>
      <dgm:spPr/>
      <dgm:t>
        <a:bodyPr/>
        <a:lstStyle/>
        <a:p>
          <a:endParaRPr lang="vi-VN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51642B-A28B-4182-8BD4-79DFA336AB41}">
      <dgm:prSet custT="1"/>
      <dgm:spPr/>
      <dgm:t>
        <a:bodyPr/>
        <a:lstStyle/>
        <a:p>
          <a:r>
            <a:rPr lang="en-US" sz="2000" b="1">
              <a:latin typeface="+mn-lt"/>
              <a:cs typeface="Times New Roman" panose="02020603050405020304" pitchFamily="18" charset="0"/>
            </a:rPr>
            <a:t>Quản lý nhân viên</a:t>
          </a:r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EBEF435E-314B-4759-BDC3-D6675ED3D4EF}" type="parTrans" cxnId="{839461E8-4A49-4B69-8D81-5210F6A91EE6}">
      <dgm:prSet/>
      <dgm:spPr/>
      <dgm:t>
        <a:bodyPr/>
        <a:lstStyle/>
        <a:p>
          <a:endParaRPr lang="vi-VN" sz="2000"/>
        </a:p>
      </dgm:t>
    </dgm:pt>
    <dgm:pt modelId="{94BEC7DA-102A-41EA-A0BF-B6801BA600E3}" type="sibTrans" cxnId="{839461E8-4A49-4B69-8D81-5210F6A91EE6}">
      <dgm:prSet/>
      <dgm:spPr/>
      <dgm:t>
        <a:bodyPr/>
        <a:lstStyle/>
        <a:p>
          <a:endParaRPr lang="vi-VN"/>
        </a:p>
      </dgm:t>
    </dgm:pt>
    <dgm:pt modelId="{DC2D5738-4F93-475A-9F11-4F3C0BD9060E}">
      <dgm:prSet custT="1"/>
      <dgm:spPr/>
      <dgm:t>
        <a:bodyPr/>
        <a:lstStyle/>
        <a:p>
          <a:r>
            <a:rPr lang="en-US" sz="2000" b="1">
              <a:latin typeface="+mn-lt"/>
              <a:cs typeface="Times New Roman" panose="02020603050405020304" pitchFamily="18" charset="0"/>
            </a:rPr>
            <a:t>Hồ sơ nhân viên</a:t>
          </a:r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2BF2B40C-B6BD-4AAC-9FFC-501FC707D05B}" type="parTrans" cxnId="{6A4B2B8C-F26B-4727-8B5A-F2856692CC7C}">
      <dgm:prSet/>
      <dgm:spPr/>
      <dgm:t>
        <a:bodyPr/>
        <a:lstStyle/>
        <a:p>
          <a:endParaRPr lang="vi-VN" sz="2000"/>
        </a:p>
      </dgm:t>
    </dgm:pt>
    <dgm:pt modelId="{489E1804-099F-4253-B9EC-BAA448A08AE4}" type="sibTrans" cxnId="{6A4B2B8C-F26B-4727-8B5A-F2856692CC7C}">
      <dgm:prSet/>
      <dgm:spPr/>
      <dgm:t>
        <a:bodyPr/>
        <a:lstStyle/>
        <a:p>
          <a:endParaRPr lang="vi-VN"/>
        </a:p>
      </dgm:t>
    </dgm:pt>
    <dgm:pt modelId="{2AED0750-74CF-480F-8EC4-9681354590FA}">
      <dgm:prSet custT="1"/>
      <dgm:spPr/>
      <dgm:t>
        <a:bodyPr/>
        <a:lstStyle/>
        <a:p>
          <a:r>
            <a:rPr lang="en-US" sz="2000" b="1">
              <a:latin typeface="+mn-lt"/>
              <a:cs typeface="Times New Roman" panose="02020603050405020304" pitchFamily="18" charset="0"/>
            </a:rPr>
            <a:t>Tổ nhóm</a:t>
          </a:r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DF123771-3143-46EF-AE24-419FE67248A5}" type="parTrans" cxnId="{05523321-E0AD-4191-9468-8A643DDE3C10}">
      <dgm:prSet/>
      <dgm:spPr/>
      <dgm:t>
        <a:bodyPr/>
        <a:lstStyle/>
        <a:p>
          <a:endParaRPr lang="vi-VN" sz="2000"/>
        </a:p>
      </dgm:t>
    </dgm:pt>
    <dgm:pt modelId="{12E9ED14-B258-4C9B-A706-A47ABF29730C}" type="sibTrans" cxnId="{05523321-E0AD-4191-9468-8A643DDE3C10}">
      <dgm:prSet/>
      <dgm:spPr/>
      <dgm:t>
        <a:bodyPr/>
        <a:lstStyle/>
        <a:p>
          <a:endParaRPr lang="vi-VN"/>
        </a:p>
      </dgm:t>
    </dgm:pt>
    <dgm:pt modelId="{C00D0811-D377-4968-8FEC-E9E6454B66B7}">
      <dgm:prSet custT="1"/>
      <dgm:spPr/>
      <dgm:t>
        <a:bodyPr/>
        <a:lstStyle/>
        <a:p>
          <a:r>
            <a:rPr lang="en-US" sz="2000" b="1">
              <a:latin typeface="+mn-lt"/>
              <a:cs typeface="Times New Roman" panose="02020603050405020304" pitchFamily="18" charset="0"/>
            </a:rPr>
            <a:t>Quản lý nhắn tin</a:t>
          </a:r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ACC8B1C8-6F92-42FB-9AD8-F361D33B4070}" type="parTrans" cxnId="{E87665FF-9CB9-44F9-9D4C-6594CC02206C}">
      <dgm:prSet/>
      <dgm:spPr/>
      <dgm:t>
        <a:bodyPr/>
        <a:lstStyle/>
        <a:p>
          <a:endParaRPr lang="vi-VN" sz="2000"/>
        </a:p>
      </dgm:t>
    </dgm:pt>
    <dgm:pt modelId="{CA2E66ED-D5C4-445D-A982-4D1CCEBA586B}" type="sibTrans" cxnId="{E87665FF-9CB9-44F9-9D4C-6594CC02206C}">
      <dgm:prSet/>
      <dgm:spPr/>
      <dgm:t>
        <a:bodyPr/>
        <a:lstStyle/>
        <a:p>
          <a:endParaRPr lang="vi-VN"/>
        </a:p>
      </dgm:t>
    </dgm:pt>
    <dgm:pt modelId="{B67745D8-DA07-4D63-9ED4-BDC65F008244}">
      <dgm:prSet custT="1"/>
      <dgm:spPr/>
      <dgm:t>
        <a:bodyPr/>
        <a:lstStyle/>
        <a:p>
          <a:r>
            <a:rPr lang="en-US" sz="2000" b="1">
              <a:latin typeface="+mn-lt"/>
              <a:cs typeface="Times New Roman" panose="02020603050405020304" pitchFamily="18" charset="0"/>
            </a:rPr>
            <a:t>Tin nhắn nhóm</a:t>
          </a:r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1436A22B-F0E3-48E0-8772-8E0D03A0B6EB}" type="parTrans" cxnId="{065ED3FB-F7B9-43B3-8B87-9B03A8868AF6}">
      <dgm:prSet/>
      <dgm:spPr/>
      <dgm:t>
        <a:bodyPr/>
        <a:lstStyle/>
        <a:p>
          <a:endParaRPr lang="vi-VN" sz="2000"/>
        </a:p>
      </dgm:t>
    </dgm:pt>
    <dgm:pt modelId="{215FF905-076C-4BA1-8A07-BFFE636A9944}" type="sibTrans" cxnId="{065ED3FB-F7B9-43B3-8B87-9B03A8868AF6}">
      <dgm:prSet/>
      <dgm:spPr/>
      <dgm:t>
        <a:bodyPr/>
        <a:lstStyle/>
        <a:p>
          <a:endParaRPr lang="vi-VN"/>
        </a:p>
      </dgm:t>
    </dgm:pt>
    <dgm:pt modelId="{E5C1DB0C-FD27-4C01-A61F-D30C77F70F45}">
      <dgm:prSet custT="1"/>
      <dgm:spPr/>
      <dgm:t>
        <a:bodyPr/>
        <a:lstStyle/>
        <a:p>
          <a:r>
            <a:rPr lang="en-US" sz="2000" b="1">
              <a:latin typeface="+mn-lt"/>
              <a:cs typeface="Times New Roman" panose="02020603050405020304" pitchFamily="18" charset="0"/>
            </a:rPr>
            <a:t>Tin nhắn toàn cục</a:t>
          </a:r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6DF15C45-8D7B-42EF-ABB4-815AD75B0E79}" type="parTrans" cxnId="{7667075A-5D5B-4980-B24B-C1909569E96E}">
      <dgm:prSet/>
      <dgm:spPr/>
      <dgm:t>
        <a:bodyPr/>
        <a:lstStyle/>
        <a:p>
          <a:endParaRPr lang="vi-VN" sz="2000"/>
        </a:p>
      </dgm:t>
    </dgm:pt>
    <dgm:pt modelId="{54D5A301-067A-4C3A-AD89-1D22391D7C09}" type="sibTrans" cxnId="{7667075A-5D5B-4980-B24B-C1909569E96E}">
      <dgm:prSet/>
      <dgm:spPr/>
      <dgm:t>
        <a:bodyPr/>
        <a:lstStyle/>
        <a:p>
          <a:endParaRPr lang="vi-VN"/>
        </a:p>
      </dgm:t>
    </dgm:pt>
    <dgm:pt modelId="{0A0E8E68-2155-4B06-83A4-2640C8B0B0A8}">
      <dgm:prSet custT="1"/>
      <dgm:spPr/>
      <dgm:t>
        <a:bodyPr/>
        <a:lstStyle/>
        <a:p>
          <a:r>
            <a:rPr lang="en-US" sz="2000" b="1">
              <a:latin typeface="+mn-lt"/>
              <a:cs typeface="Times New Roman" panose="02020603050405020304" pitchFamily="18" charset="0"/>
            </a:rPr>
            <a:t>Quản lý tập tin</a:t>
          </a:r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D17F9094-AB27-4A0F-AF75-488FB22D15AC}" type="parTrans" cxnId="{DCD52395-F309-4AE0-8C08-8B3FA7771641}">
      <dgm:prSet/>
      <dgm:spPr/>
      <dgm:t>
        <a:bodyPr/>
        <a:lstStyle/>
        <a:p>
          <a:endParaRPr lang="vi-VN" sz="2000"/>
        </a:p>
      </dgm:t>
    </dgm:pt>
    <dgm:pt modelId="{402B8E96-6046-48CF-9787-CA4A42FE4408}" type="sibTrans" cxnId="{DCD52395-F309-4AE0-8C08-8B3FA7771641}">
      <dgm:prSet/>
      <dgm:spPr/>
      <dgm:t>
        <a:bodyPr/>
        <a:lstStyle/>
        <a:p>
          <a:endParaRPr lang="vi-VN"/>
        </a:p>
      </dgm:t>
    </dgm:pt>
    <dgm:pt modelId="{5740F59F-31E0-491C-9B05-CB7CBF8DDF3F}">
      <dgm:prSet custT="1"/>
      <dgm:spPr/>
      <dgm:t>
        <a:bodyPr/>
        <a:lstStyle/>
        <a:p>
          <a:r>
            <a:rPr lang="en-US" sz="2000" b="1">
              <a:latin typeface="+mn-lt"/>
              <a:cs typeface="Times New Roman" panose="02020603050405020304" pitchFamily="18" charset="0"/>
            </a:rPr>
            <a:t>Lưu trữ cá nhân</a:t>
          </a:r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7BCE5348-DA26-438F-B23D-CCB735788FC2}" type="parTrans" cxnId="{CE53A10A-BA22-4244-A266-CAA7A75C1ABF}">
      <dgm:prSet/>
      <dgm:spPr/>
      <dgm:t>
        <a:bodyPr/>
        <a:lstStyle/>
        <a:p>
          <a:endParaRPr lang="vi-VN" sz="2000"/>
        </a:p>
      </dgm:t>
    </dgm:pt>
    <dgm:pt modelId="{FF61879A-D3BD-4BD3-B753-D4A2B735DAC7}" type="sibTrans" cxnId="{CE53A10A-BA22-4244-A266-CAA7A75C1ABF}">
      <dgm:prSet/>
      <dgm:spPr/>
      <dgm:t>
        <a:bodyPr/>
        <a:lstStyle/>
        <a:p>
          <a:endParaRPr lang="vi-VN"/>
        </a:p>
      </dgm:t>
    </dgm:pt>
    <dgm:pt modelId="{EBEE8759-52B7-4E2F-A89C-CC3A1C689FBE}">
      <dgm:prSet custT="1"/>
      <dgm:spPr/>
      <dgm:t>
        <a:bodyPr/>
        <a:lstStyle/>
        <a:p>
          <a:r>
            <a:rPr lang="en-US" sz="2000" b="1">
              <a:latin typeface="+mn-lt"/>
              <a:cs typeface="Times New Roman" panose="02020603050405020304" pitchFamily="18" charset="0"/>
            </a:rPr>
            <a:t>Thùng rác cá nhân</a:t>
          </a:r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72C95B25-16FF-4B5A-A159-32A6D6B65029}" type="parTrans" cxnId="{BC67436A-8301-447B-BA60-C42928A776A3}">
      <dgm:prSet/>
      <dgm:spPr/>
      <dgm:t>
        <a:bodyPr/>
        <a:lstStyle/>
        <a:p>
          <a:endParaRPr lang="vi-VN" sz="2000"/>
        </a:p>
      </dgm:t>
    </dgm:pt>
    <dgm:pt modelId="{E0A19F83-F1BB-4861-ACAC-83396A9E0D08}" type="sibTrans" cxnId="{BC67436A-8301-447B-BA60-C42928A776A3}">
      <dgm:prSet/>
      <dgm:spPr/>
      <dgm:t>
        <a:bodyPr/>
        <a:lstStyle/>
        <a:p>
          <a:endParaRPr lang="vi-VN"/>
        </a:p>
      </dgm:t>
    </dgm:pt>
    <dgm:pt modelId="{18418163-0A5F-4E18-8982-AA7C04932FA7}">
      <dgm:prSet custT="1"/>
      <dgm:spPr/>
      <dgm:t>
        <a:bodyPr/>
        <a:lstStyle/>
        <a:p>
          <a:r>
            <a:rPr lang="en-US" sz="2000" b="1">
              <a:latin typeface="+mn-lt"/>
              <a:cs typeface="Times New Roman" panose="02020603050405020304" pitchFamily="18" charset="0"/>
            </a:rPr>
            <a:t>Lưu trữ chung</a:t>
          </a:r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0E894797-A63D-4B17-9EEE-6560505F3CEC}" type="parTrans" cxnId="{6B9FA43B-A2C2-4B60-853C-4609DAB6A1FE}">
      <dgm:prSet/>
      <dgm:spPr/>
      <dgm:t>
        <a:bodyPr/>
        <a:lstStyle/>
        <a:p>
          <a:endParaRPr lang="vi-VN" sz="2000"/>
        </a:p>
      </dgm:t>
    </dgm:pt>
    <dgm:pt modelId="{699B964E-9A2D-4B85-87CE-743B37F1560E}" type="sibTrans" cxnId="{6B9FA43B-A2C2-4B60-853C-4609DAB6A1FE}">
      <dgm:prSet/>
      <dgm:spPr/>
      <dgm:t>
        <a:bodyPr/>
        <a:lstStyle/>
        <a:p>
          <a:endParaRPr lang="vi-VN"/>
        </a:p>
      </dgm:t>
    </dgm:pt>
    <dgm:pt modelId="{EC71AF7D-6502-4AC4-9038-040F2193DD5B}">
      <dgm:prSet custT="1"/>
      <dgm:spPr/>
      <dgm:t>
        <a:bodyPr/>
        <a:lstStyle/>
        <a:p>
          <a:r>
            <a:rPr lang="en-US" sz="2000" b="1">
              <a:latin typeface="+mn-lt"/>
              <a:cs typeface="Times New Roman" panose="02020603050405020304" pitchFamily="18" charset="0"/>
            </a:rPr>
            <a:t>Quản lý tuyển dụng</a:t>
          </a:r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B718987B-73D5-4E69-BD79-378878EFFDF6}" type="sibTrans" cxnId="{31177236-60AD-419B-A139-21A87BCA217E}">
      <dgm:prSet/>
      <dgm:spPr/>
      <dgm:t>
        <a:bodyPr/>
        <a:lstStyle/>
        <a:p>
          <a:endParaRPr lang="vi-VN"/>
        </a:p>
      </dgm:t>
    </dgm:pt>
    <dgm:pt modelId="{FC3FACB8-D04F-4D79-8EDD-B8CED3DD12D4}" type="parTrans" cxnId="{31177236-60AD-419B-A139-21A87BCA217E}">
      <dgm:prSet/>
      <dgm:spPr/>
      <dgm:t>
        <a:bodyPr/>
        <a:lstStyle/>
        <a:p>
          <a:endParaRPr lang="vi-VN" sz="2000"/>
        </a:p>
      </dgm:t>
    </dgm:pt>
    <dgm:pt modelId="{F4950D75-3478-4B04-A919-9F22B98BC7E3}">
      <dgm:prSet custT="1"/>
      <dgm:spPr/>
      <dgm:t>
        <a:bodyPr/>
        <a:lstStyle/>
        <a:p>
          <a:r>
            <a:rPr lang="en-US" sz="2000" b="1">
              <a:latin typeface="+mn-lt"/>
              <a:cs typeface="Times New Roman" panose="02020603050405020304" pitchFamily="18" charset="0"/>
            </a:rPr>
            <a:t>Công việc</a:t>
          </a:r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D58F918F-C4FC-4021-B716-0474207E1B56}" type="sibTrans" cxnId="{A026EF48-ACA1-4474-9BCC-6A82CCFF83AE}">
      <dgm:prSet/>
      <dgm:spPr/>
      <dgm:t>
        <a:bodyPr/>
        <a:lstStyle/>
        <a:p>
          <a:endParaRPr lang="vi-VN"/>
        </a:p>
      </dgm:t>
    </dgm:pt>
    <dgm:pt modelId="{D5B7B1BA-3D8C-44C7-82F5-C6219071EDF3}" type="parTrans" cxnId="{A026EF48-ACA1-4474-9BCC-6A82CCFF83AE}">
      <dgm:prSet/>
      <dgm:spPr/>
      <dgm:t>
        <a:bodyPr/>
        <a:lstStyle/>
        <a:p>
          <a:endParaRPr lang="vi-VN" sz="2000"/>
        </a:p>
      </dgm:t>
    </dgm:pt>
    <dgm:pt modelId="{A4CDADD7-0611-4820-9294-874800FA71D9}">
      <dgm:prSet custT="1"/>
      <dgm:spPr/>
      <dgm:t>
        <a:bodyPr/>
        <a:lstStyle/>
        <a:p>
          <a:r>
            <a:rPr lang="en-US" sz="2000" b="1">
              <a:latin typeface="+mn-lt"/>
              <a:cs typeface="Times New Roman" panose="02020603050405020304" pitchFamily="18" charset="0"/>
            </a:rPr>
            <a:t>Ứng viên</a:t>
          </a:r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22287638-623B-415D-91A5-FECD4816474E}" type="sibTrans" cxnId="{3D48B48D-6EB3-4079-806A-8F792BD0E2DE}">
      <dgm:prSet/>
      <dgm:spPr/>
      <dgm:t>
        <a:bodyPr/>
        <a:lstStyle/>
        <a:p>
          <a:endParaRPr lang="vi-VN"/>
        </a:p>
      </dgm:t>
    </dgm:pt>
    <dgm:pt modelId="{4C629B2F-071E-491C-AB75-0ACCE20293EE}" type="parTrans" cxnId="{3D48B48D-6EB3-4079-806A-8F792BD0E2DE}">
      <dgm:prSet/>
      <dgm:spPr/>
      <dgm:t>
        <a:bodyPr/>
        <a:lstStyle/>
        <a:p>
          <a:endParaRPr lang="vi-VN" sz="2000"/>
        </a:p>
      </dgm:t>
    </dgm:pt>
    <dgm:pt modelId="{A51EB4C6-02FE-459B-8FDA-9D2A17137A19}" type="pres">
      <dgm:prSet presAssocID="{209355FC-3DC7-430D-A395-A032155DE5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BB85D71-F3C6-434D-BF24-5E62DA15ED09}" type="pres">
      <dgm:prSet presAssocID="{877D60E2-0CAF-41AB-958A-AF1606DEC629}" presName="hierRoot1" presStyleCnt="0">
        <dgm:presLayoutVars>
          <dgm:hierBranch val="init"/>
        </dgm:presLayoutVars>
      </dgm:prSet>
      <dgm:spPr/>
    </dgm:pt>
    <dgm:pt modelId="{5AD4577D-4BD3-4922-B6FC-5FA55BBFDBFA}" type="pres">
      <dgm:prSet presAssocID="{877D60E2-0CAF-41AB-958A-AF1606DEC629}" presName="rootComposite1" presStyleCnt="0"/>
      <dgm:spPr/>
    </dgm:pt>
    <dgm:pt modelId="{691AA583-2AD4-4870-81A8-E7A052C99133}" type="pres">
      <dgm:prSet presAssocID="{877D60E2-0CAF-41AB-958A-AF1606DEC629}" presName="rootText1" presStyleLbl="node0" presStyleIdx="0" presStyleCnt="1" custScaleX="487576" custScaleY="99998">
        <dgm:presLayoutVars>
          <dgm:chPref val="3"/>
        </dgm:presLayoutVars>
      </dgm:prSet>
      <dgm:spPr/>
    </dgm:pt>
    <dgm:pt modelId="{C17EC2D2-F191-4959-943E-3BE438F4EF5E}" type="pres">
      <dgm:prSet presAssocID="{877D60E2-0CAF-41AB-958A-AF1606DEC629}" presName="rootConnector1" presStyleLbl="node1" presStyleIdx="0" presStyleCnt="0"/>
      <dgm:spPr/>
    </dgm:pt>
    <dgm:pt modelId="{BEDC7136-7577-4C93-9F81-0A15CD476A39}" type="pres">
      <dgm:prSet presAssocID="{877D60E2-0CAF-41AB-958A-AF1606DEC629}" presName="hierChild2" presStyleCnt="0"/>
      <dgm:spPr/>
    </dgm:pt>
    <dgm:pt modelId="{7D70F31F-5E1C-4A29-82FD-C74315CC5B46}" type="pres">
      <dgm:prSet presAssocID="{EBEF435E-314B-4759-BDC3-D6675ED3D4EF}" presName="Name37" presStyleLbl="parChTrans1D2" presStyleIdx="0" presStyleCnt="4"/>
      <dgm:spPr/>
    </dgm:pt>
    <dgm:pt modelId="{4BC5DFBB-7C89-42B3-85C8-4EA50B46A87F}" type="pres">
      <dgm:prSet presAssocID="{FC51642B-A28B-4182-8BD4-79DFA336AB41}" presName="hierRoot2" presStyleCnt="0">
        <dgm:presLayoutVars>
          <dgm:hierBranch val="init"/>
        </dgm:presLayoutVars>
      </dgm:prSet>
      <dgm:spPr/>
    </dgm:pt>
    <dgm:pt modelId="{FCFE1A77-9257-49C2-AC1D-3D757EB24E95}" type="pres">
      <dgm:prSet presAssocID="{FC51642B-A28B-4182-8BD4-79DFA336AB41}" presName="rootComposite" presStyleCnt="0"/>
      <dgm:spPr/>
    </dgm:pt>
    <dgm:pt modelId="{7C5FF0F5-14F1-4626-B41A-E08DB31333EE}" type="pres">
      <dgm:prSet presAssocID="{FC51642B-A28B-4182-8BD4-79DFA336AB41}" presName="rootText" presStyleLbl="node2" presStyleIdx="0" presStyleCnt="4" custScaleX="145327" custLinFactX="-3589" custLinFactNeighborX="-100000" custLinFactNeighborY="3245">
        <dgm:presLayoutVars>
          <dgm:chPref val="3"/>
        </dgm:presLayoutVars>
      </dgm:prSet>
      <dgm:spPr/>
    </dgm:pt>
    <dgm:pt modelId="{88CA33A6-F940-4B16-8D0E-125AF7E68BDE}" type="pres">
      <dgm:prSet presAssocID="{FC51642B-A28B-4182-8BD4-79DFA336AB41}" presName="rootConnector" presStyleLbl="node2" presStyleIdx="0" presStyleCnt="4"/>
      <dgm:spPr/>
    </dgm:pt>
    <dgm:pt modelId="{79524AF5-2DAB-4751-8CA2-167DAAE06436}" type="pres">
      <dgm:prSet presAssocID="{FC51642B-A28B-4182-8BD4-79DFA336AB41}" presName="hierChild4" presStyleCnt="0"/>
      <dgm:spPr/>
    </dgm:pt>
    <dgm:pt modelId="{47F786F8-00E6-4239-AB97-15F3BEFC7A1E}" type="pres">
      <dgm:prSet presAssocID="{2BF2B40C-B6BD-4AAC-9FFC-501FC707D05B}" presName="Name37" presStyleLbl="parChTrans1D3" presStyleIdx="0" presStyleCnt="9"/>
      <dgm:spPr/>
    </dgm:pt>
    <dgm:pt modelId="{17CAA51A-8E2E-4740-9881-6AFD76E89268}" type="pres">
      <dgm:prSet presAssocID="{DC2D5738-4F93-475A-9F11-4F3C0BD9060E}" presName="hierRoot2" presStyleCnt="0">
        <dgm:presLayoutVars>
          <dgm:hierBranch val="init"/>
        </dgm:presLayoutVars>
      </dgm:prSet>
      <dgm:spPr/>
    </dgm:pt>
    <dgm:pt modelId="{0E6B6F0F-2D36-45F7-B12D-8EF2BB8E25FD}" type="pres">
      <dgm:prSet presAssocID="{DC2D5738-4F93-475A-9F11-4F3C0BD9060E}" presName="rootComposite" presStyleCnt="0"/>
      <dgm:spPr/>
    </dgm:pt>
    <dgm:pt modelId="{4623EBC5-F1EF-48F1-B737-F1283CBE5A07}" type="pres">
      <dgm:prSet presAssocID="{DC2D5738-4F93-475A-9F11-4F3C0BD9060E}" presName="rootText" presStyleLbl="node3" presStyleIdx="0" presStyleCnt="9" custScaleX="127891" custLinFactNeighborX="-29911" custLinFactNeighborY="7048">
        <dgm:presLayoutVars>
          <dgm:chPref val="3"/>
        </dgm:presLayoutVars>
      </dgm:prSet>
      <dgm:spPr/>
    </dgm:pt>
    <dgm:pt modelId="{1FEA3629-CCC8-422A-90CB-D47C76305558}" type="pres">
      <dgm:prSet presAssocID="{DC2D5738-4F93-475A-9F11-4F3C0BD9060E}" presName="rootConnector" presStyleLbl="node3" presStyleIdx="0" presStyleCnt="9"/>
      <dgm:spPr/>
    </dgm:pt>
    <dgm:pt modelId="{6AC9DA3E-AFAD-48E3-869C-09164BFEF9A2}" type="pres">
      <dgm:prSet presAssocID="{DC2D5738-4F93-475A-9F11-4F3C0BD9060E}" presName="hierChild4" presStyleCnt="0"/>
      <dgm:spPr/>
    </dgm:pt>
    <dgm:pt modelId="{ECD091B6-6AD4-46BA-9D03-0C3190A0FC4A}" type="pres">
      <dgm:prSet presAssocID="{DC2D5738-4F93-475A-9F11-4F3C0BD9060E}" presName="hierChild5" presStyleCnt="0"/>
      <dgm:spPr/>
    </dgm:pt>
    <dgm:pt modelId="{C0F59F0A-C7C1-48C8-8502-1A2E2AF04EFA}" type="pres">
      <dgm:prSet presAssocID="{DF123771-3143-46EF-AE24-419FE67248A5}" presName="Name37" presStyleLbl="parChTrans1D3" presStyleIdx="1" presStyleCnt="9"/>
      <dgm:spPr/>
    </dgm:pt>
    <dgm:pt modelId="{0DB96845-A6B1-403F-A7C3-F25AF94C3D14}" type="pres">
      <dgm:prSet presAssocID="{2AED0750-74CF-480F-8EC4-9681354590FA}" presName="hierRoot2" presStyleCnt="0">
        <dgm:presLayoutVars>
          <dgm:hierBranch val="init"/>
        </dgm:presLayoutVars>
      </dgm:prSet>
      <dgm:spPr/>
    </dgm:pt>
    <dgm:pt modelId="{E3920A3D-A9E3-4F23-905D-26E37B91285C}" type="pres">
      <dgm:prSet presAssocID="{2AED0750-74CF-480F-8EC4-9681354590FA}" presName="rootComposite" presStyleCnt="0"/>
      <dgm:spPr/>
    </dgm:pt>
    <dgm:pt modelId="{FC73DCB8-249F-4AD7-948D-5138778314E4}" type="pres">
      <dgm:prSet presAssocID="{2AED0750-74CF-480F-8EC4-9681354590FA}" presName="rootText" presStyleLbl="node3" presStyleIdx="1" presStyleCnt="9" custScaleX="137193" custLinFactNeighborX="-31134" custLinFactNeighborY="-3093">
        <dgm:presLayoutVars>
          <dgm:chPref val="3"/>
        </dgm:presLayoutVars>
      </dgm:prSet>
      <dgm:spPr/>
    </dgm:pt>
    <dgm:pt modelId="{4EA04568-8D2F-4525-A459-4FF34F63F15E}" type="pres">
      <dgm:prSet presAssocID="{2AED0750-74CF-480F-8EC4-9681354590FA}" presName="rootConnector" presStyleLbl="node3" presStyleIdx="1" presStyleCnt="9"/>
      <dgm:spPr/>
    </dgm:pt>
    <dgm:pt modelId="{EA33FA8F-5138-4FD7-A515-5FE0E7742D5F}" type="pres">
      <dgm:prSet presAssocID="{2AED0750-74CF-480F-8EC4-9681354590FA}" presName="hierChild4" presStyleCnt="0"/>
      <dgm:spPr/>
    </dgm:pt>
    <dgm:pt modelId="{20C06B0F-094E-4310-95E6-E2B4164E60C3}" type="pres">
      <dgm:prSet presAssocID="{2AED0750-74CF-480F-8EC4-9681354590FA}" presName="hierChild5" presStyleCnt="0"/>
      <dgm:spPr/>
    </dgm:pt>
    <dgm:pt modelId="{643FFC28-8D4C-4AF0-9801-92FDA587A7EB}" type="pres">
      <dgm:prSet presAssocID="{FC51642B-A28B-4182-8BD4-79DFA336AB41}" presName="hierChild5" presStyleCnt="0"/>
      <dgm:spPr/>
    </dgm:pt>
    <dgm:pt modelId="{A1BBB2DF-3E2A-4BC4-B83C-0FB49FE81833}" type="pres">
      <dgm:prSet presAssocID="{ACC8B1C8-6F92-42FB-9AD8-F361D33B4070}" presName="Name37" presStyleLbl="parChTrans1D2" presStyleIdx="1" presStyleCnt="4"/>
      <dgm:spPr/>
    </dgm:pt>
    <dgm:pt modelId="{52433540-38AE-4F4A-A150-E052DDBB2A02}" type="pres">
      <dgm:prSet presAssocID="{C00D0811-D377-4968-8FEC-E9E6454B66B7}" presName="hierRoot2" presStyleCnt="0">
        <dgm:presLayoutVars>
          <dgm:hierBranch val="init"/>
        </dgm:presLayoutVars>
      </dgm:prSet>
      <dgm:spPr/>
    </dgm:pt>
    <dgm:pt modelId="{C7A1D2BB-8BF8-4D38-AE5D-EA3A93D21CB9}" type="pres">
      <dgm:prSet presAssocID="{C00D0811-D377-4968-8FEC-E9E6454B66B7}" presName="rootComposite" presStyleCnt="0"/>
      <dgm:spPr/>
    </dgm:pt>
    <dgm:pt modelId="{CD534192-1DCB-4CDC-88D6-AA4CA043105B}" type="pres">
      <dgm:prSet presAssocID="{C00D0811-D377-4968-8FEC-E9E6454B66B7}" presName="rootText" presStyleLbl="node2" presStyleIdx="1" presStyleCnt="4" custScaleX="181726" custLinFactNeighborX="-19693" custLinFactNeighborY="5578">
        <dgm:presLayoutVars>
          <dgm:chPref val="3"/>
        </dgm:presLayoutVars>
      </dgm:prSet>
      <dgm:spPr/>
    </dgm:pt>
    <dgm:pt modelId="{2469B540-05BF-4B18-BCDA-93BF80190582}" type="pres">
      <dgm:prSet presAssocID="{C00D0811-D377-4968-8FEC-E9E6454B66B7}" presName="rootConnector" presStyleLbl="node2" presStyleIdx="1" presStyleCnt="4"/>
      <dgm:spPr/>
    </dgm:pt>
    <dgm:pt modelId="{0268408E-B0F2-45B7-83F0-62DAAFE5DA87}" type="pres">
      <dgm:prSet presAssocID="{C00D0811-D377-4968-8FEC-E9E6454B66B7}" presName="hierChild4" presStyleCnt="0"/>
      <dgm:spPr/>
    </dgm:pt>
    <dgm:pt modelId="{175ADA4B-4385-44AB-A052-734364E7C3DE}" type="pres">
      <dgm:prSet presAssocID="{1436A22B-F0E3-48E0-8772-8E0D03A0B6EB}" presName="Name37" presStyleLbl="parChTrans1D3" presStyleIdx="2" presStyleCnt="9"/>
      <dgm:spPr/>
    </dgm:pt>
    <dgm:pt modelId="{2671C233-AF3C-4DCB-B8FD-0299A5735526}" type="pres">
      <dgm:prSet presAssocID="{B67745D8-DA07-4D63-9ED4-BDC65F008244}" presName="hierRoot2" presStyleCnt="0">
        <dgm:presLayoutVars>
          <dgm:hierBranch val="init"/>
        </dgm:presLayoutVars>
      </dgm:prSet>
      <dgm:spPr/>
    </dgm:pt>
    <dgm:pt modelId="{4100D9AD-B427-4220-8403-8B50673B8F81}" type="pres">
      <dgm:prSet presAssocID="{B67745D8-DA07-4D63-9ED4-BDC65F008244}" presName="rootComposite" presStyleCnt="0"/>
      <dgm:spPr/>
    </dgm:pt>
    <dgm:pt modelId="{999F245E-0EE0-4810-A1DB-8BEB9C9D8F59}" type="pres">
      <dgm:prSet presAssocID="{B67745D8-DA07-4D63-9ED4-BDC65F008244}" presName="rootText" presStyleLbl="node3" presStyleIdx="2" presStyleCnt="9" custScaleX="140255" custLinFactNeighborX="-11611" custLinFactNeighborY="10539">
        <dgm:presLayoutVars>
          <dgm:chPref val="3"/>
        </dgm:presLayoutVars>
      </dgm:prSet>
      <dgm:spPr/>
    </dgm:pt>
    <dgm:pt modelId="{3DC16547-77D4-48A8-866B-9119FF4FAD6E}" type="pres">
      <dgm:prSet presAssocID="{B67745D8-DA07-4D63-9ED4-BDC65F008244}" presName="rootConnector" presStyleLbl="node3" presStyleIdx="2" presStyleCnt="9"/>
      <dgm:spPr/>
    </dgm:pt>
    <dgm:pt modelId="{7BB8B185-C38B-4D73-8FC3-655B21EC14CD}" type="pres">
      <dgm:prSet presAssocID="{B67745D8-DA07-4D63-9ED4-BDC65F008244}" presName="hierChild4" presStyleCnt="0"/>
      <dgm:spPr/>
    </dgm:pt>
    <dgm:pt modelId="{0083B8C3-445D-4200-9922-062B8618A45F}" type="pres">
      <dgm:prSet presAssocID="{B67745D8-DA07-4D63-9ED4-BDC65F008244}" presName="hierChild5" presStyleCnt="0"/>
      <dgm:spPr/>
    </dgm:pt>
    <dgm:pt modelId="{D6C99033-9C53-4954-B27F-5A1FD9BD95D9}" type="pres">
      <dgm:prSet presAssocID="{6DF15C45-8D7B-42EF-ABB4-815AD75B0E79}" presName="Name37" presStyleLbl="parChTrans1D3" presStyleIdx="3" presStyleCnt="9"/>
      <dgm:spPr/>
    </dgm:pt>
    <dgm:pt modelId="{2010A7E0-F88C-42E9-A8A3-51617AE275EE}" type="pres">
      <dgm:prSet presAssocID="{E5C1DB0C-FD27-4C01-A61F-D30C77F70F45}" presName="hierRoot2" presStyleCnt="0">
        <dgm:presLayoutVars>
          <dgm:hierBranch val="init"/>
        </dgm:presLayoutVars>
      </dgm:prSet>
      <dgm:spPr/>
    </dgm:pt>
    <dgm:pt modelId="{12188E3E-62DD-4071-BECD-AD249146B9FD}" type="pres">
      <dgm:prSet presAssocID="{E5C1DB0C-FD27-4C01-A61F-D30C77F70F45}" presName="rootComposite" presStyleCnt="0"/>
      <dgm:spPr/>
    </dgm:pt>
    <dgm:pt modelId="{23FB6531-81CF-44BB-AF8C-7C537F26CBE1}" type="pres">
      <dgm:prSet presAssocID="{E5C1DB0C-FD27-4C01-A61F-D30C77F70F45}" presName="rootText" presStyleLbl="node3" presStyleIdx="3" presStyleCnt="9" custScaleX="151855" custLinFactNeighborX="-12879" custLinFactNeighborY="6546">
        <dgm:presLayoutVars>
          <dgm:chPref val="3"/>
        </dgm:presLayoutVars>
      </dgm:prSet>
      <dgm:spPr/>
    </dgm:pt>
    <dgm:pt modelId="{C64A0E71-410A-433B-8102-C54315CEFBA3}" type="pres">
      <dgm:prSet presAssocID="{E5C1DB0C-FD27-4C01-A61F-D30C77F70F45}" presName="rootConnector" presStyleLbl="node3" presStyleIdx="3" presStyleCnt="9"/>
      <dgm:spPr/>
    </dgm:pt>
    <dgm:pt modelId="{0CC328CB-4F9F-414A-BFE8-39C9A81E4857}" type="pres">
      <dgm:prSet presAssocID="{E5C1DB0C-FD27-4C01-A61F-D30C77F70F45}" presName="hierChild4" presStyleCnt="0"/>
      <dgm:spPr/>
    </dgm:pt>
    <dgm:pt modelId="{D59185A5-B95C-4DB7-A708-1F69815B31ED}" type="pres">
      <dgm:prSet presAssocID="{E5C1DB0C-FD27-4C01-A61F-D30C77F70F45}" presName="hierChild5" presStyleCnt="0"/>
      <dgm:spPr/>
    </dgm:pt>
    <dgm:pt modelId="{89D173E5-509F-4720-A6B6-EC0F28F1D4DC}" type="pres">
      <dgm:prSet presAssocID="{C00D0811-D377-4968-8FEC-E9E6454B66B7}" presName="hierChild5" presStyleCnt="0"/>
      <dgm:spPr/>
    </dgm:pt>
    <dgm:pt modelId="{BC8521A8-AACB-47B8-B770-2BC0D5AEBF47}" type="pres">
      <dgm:prSet presAssocID="{D17F9094-AB27-4A0F-AF75-488FB22D15AC}" presName="Name37" presStyleLbl="parChTrans1D2" presStyleIdx="2" presStyleCnt="4"/>
      <dgm:spPr/>
    </dgm:pt>
    <dgm:pt modelId="{5195480B-AABB-4FAC-988B-89943918EEE8}" type="pres">
      <dgm:prSet presAssocID="{0A0E8E68-2155-4B06-83A4-2640C8B0B0A8}" presName="hierRoot2" presStyleCnt="0">
        <dgm:presLayoutVars>
          <dgm:hierBranch val="init"/>
        </dgm:presLayoutVars>
      </dgm:prSet>
      <dgm:spPr/>
    </dgm:pt>
    <dgm:pt modelId="{0C4DFC68-9C3E-41F6-8F02-613A6081ABCF}" type="pres">
      <dgm:prSet presAssocID="{0A0E8E68-2155-4B06-83A4-2640C8B0B0A8}" presName="rootComposite" presStyleCnt="0"/>
      <dgm:spPr/>
    </dgm:pt>
    <dgm:pt modelId="{8BCD81E4-13F3-4A20-9CA4-7710AA37D901}" type="pres">
      <dgm:prSet presAssocID="{0A0E8E68-2155-4B06-83A4-2640C8B0B0A8}" presName="rootText" presStyleLbl="node2" presStyleIdx="2" presStyleCnt="4" custScaleX="145055" custLinFactNeighborX="-4030" custLinFactNeighborY="6846">
        <dgm:presLayoutVars>
          <dgm:chPref val="3"/>
        </dgm:presLayoutVars>
      </dgm:prSet>
      <dgm:spPr/>
    </dgm:pt>
    <dgm:pt modelId="{3AFE1775-B662-4681-89B2-40262635EB5A}" type="pres">
      <dgm:prSet presAssocID="{0A0E8E68-2155-4B06-83A4-2640C8B0B0A8}" presName="rootConnector" presStyleLbl="node2" presStyleIdx="2" presStyleCnt="4"/>
      <dgm:spPr/>
    </dgm:pt>
    <dgm:pt modelId="{0686789F-7319-4C72-9281-A6D52E70FEF8}" type="pres">
      <dgm:prSet presAssocID="{0A0E8E68-2155-4B06-83A4-2640C8B0B0A8}" presName="hierChild4" presStyleCnt="0"/>
      <dgm:spPr/>
    </dgm:pt>
    <dgm:pt modelId="{C381EE57-D925-44B2-BC5E-69714427E7F3}" type="pres">
      <dgm:prSet presAssocID="{7BCE5348-DA26-438F-B23D-CCB735788FC2}" presName="Name37" presStyleLbl="parChTrans1D3" presStyleIdx="4" presStyleCnt="9"/>
      <dgm:spPr/>
    </dgm:pt>
    <dgm:pt modelId="{BD1EF7F0-E863-4F09-9534-B0259ED75DEE}" type="pres">
      <dgm:prSet presAssocID="{5740F59F-31E0-491C-9B05-CB7CBF8DDF3F}" presName="hierRoot2" presStyleCnt="0">
        <dgm:presLayoutVars>
          <dgm:hierBranch val="init"/>
        </dgm:presLayoutVars>
      </dgm:prSet>
      <dgm:spPr/>
    </dgm:pt>
    <dgm:pt modelId="{B3BEBCDC-7B8B-4902-9BFE-479F6CE925C3}" type="pres">
      <dgm:prSet presAssocID="{5740F59F-31E0-491C-9B05-CB7CBF8DDF3F}" presName="rootComposite" presStyleCnt="0"/>
      <dgm:spPr/>
    </dgm:pt>
    <dgm:pt modelId="{974FF71E-EBE3-4D2D-8051-7E20EF2D3480}" type="pres">
      <dgm:prSet presAssocID="{5740F59F-31E0-491C-9B05-CB7CBF8DDF3F}" presName="rootText" presStyleLbl="node3" presStyleIdx="4" presStyleCnt="9" custScaleX="149030" custLinFactNeighborX="-6756" custLinFactNeighborY="5117">
        <dgm:presLayoutVars>
          <dgm:chPref val="3"/>
        </dgm:presLayoutVars>
      </dgm:prSet>
      <dgm:spPr/>
    </dgm:pt>
    <dgm:pt modelId="{DB21A330-82DC-4E5C-A620-7B7A542B13E8}" type="pres">
      <dgm:prSet presAssocID="{5740F59F-31E0-491C-9B05-CB7CBF8DDF3F}" presName="rootConnector" presStyleLbl="node3" presStyleIdx="4" presStyleCnt="9"/>
      <dgm:spPr/>
    </dgm:pt>
    <dgm:pt modelId="{91F84A47-3D39-4204-9E94-28FFC9F5D17E}" type="pres">
      <dgm:prSet presAssocID="{5740F59F-31E0-491C-9B05-CB7CBF8DDF3F}" presName="hierChild4" presStyleCnt="0"/>
      <dgm:spPr/>
    </dgm:pt>
    <dgm:pt modelId="{9EF2D0B4-C107-400B-ABEA-CF41683EC5DE}" type="pres">
      <dgm:prSet presAssocID="{5740F59F-31E0-491C-9B05-CB7CBF8DDF3F}" presName="hierChild5" presStyleCnt="0"/>
      <dgm:spPr/>
    </dgm:pt>
    <dgm:pt modelId="{B63E9CFD-CB43-4AED-A27C-2EE4F0D029B1}" type="pres">
      <dgm:prSet presAssocID="{72C95B25-16FF-4B5A-A159-32A6D6B65029}" presName="Name37" presStyleLbl="parChTrans1D3" presStyleIdx="5" presStyleCnt="9"/>
      <dgm:spPr/>
    </dgm:pt>
    <dgm:pt modelId="{01331A5E-BAE3-4EEF-99B6-B9FE8AE22641}" type="pres">
      <dgm:prSet presAssocID="{EBEE8759-52B7-4E2F-A89C-CC3A1C689FBE}" presName="hierRoot2" presStyleCnt="0">
        <dgm:presLayoutVars>
          <dgm:hierBranch val="init"/>
        </dgm:presLayoutVars>
      </dgm:prSet>
      <dgm:spPr/>
    </dgm:pt>
    <dgm:pt modelId="{649D6420-6F32-4FA9-9B3B-B8FA81925E3C}" type="pres">
      <dgm:prSet presAssocID="{EBEE8759-52B7-4E2F-A89C-CC3A1C689FBE}" presName="rootComposite" presStyleCnt="0"/>
      <dgm:spPr/>
    </dgm:pt>
    <dgm:pt modelId="{A9665D20-2AF1-469D-92DF-8E6B076E6271}" type="pres">
      <dgm:prSet presAssocID="{EBEE8759-52B7-4E2F-A89C-CC3A1C689FBE}" presName="rootText" presStyleLbl="node3" presStyleIdx="5" presStyleCnt="9" custScaleX="149030" custLinFactNeighborX="-5356" custLinFactNeighborY="-1885">
        <dgm:presLayoutVars>
          <dgm:chPref val="3"/>
        </dgm:presLayoutVars>
      </dgm:prSet>
      <dgm:spPr/>
    </dgm:pt>
    <dgm:pt modelId="{BB88BA81-E492-4B87-A350-D90C63FA3C38}" type="pres">
      <dgm:prSet presAssocID="{EBEE8759-52B7-4E2F-A89C-CC3A1C689FBE}" presName="rootConnector" presStyleLbl="node3" presStyleIdx="5" presStyleCnt="9"/>
      <dgm:spPr/>
    </dgm:pt>
    <dgm:pt modelId="{86F4B426-FE83-4587-BA51-FA46AAF65D4D}" type="pres">
      <dgm:prSet presAssocID="{EBEE8759-52B7-4E2F-A89C-CC3A1C689FBE}" presName="hierChild4" presStyleCnt="0"/>
      <dgm:spPr/>
    </dgm:pt>
    <dgm:pt modelId="{7A75626D-FCA2-46C5-B045-552C64208B2F}" type="pres">
      <dgm:prSet presAssocID="{EBEE8759-52B7-4E2F-A89C-CC3A1C689FBE}" presName="hierChild5" presStyleCnt="0"/>
      <dgm:spPr/>
    </dgm:pt>
    <dgm:pt modelId="{A82A0690-473A-4954-8808-76CD0AE41AC5}" type="pres">
      <dgm:prSet presAssocID="{0E894797-A63D-4B17-9EEE-6560505F3CEC}" presName="Name37" presStyleLbl="parChTrans1D3" presStyleIdx="6" presStyleCnt="9"/>
      <dgm:spPr/>
    </dgm:pt>
    <dgm:pt modelId="{B1AB919F-4E19-42BE-8B56-1D107EEFA1D4}" type="pres">
      <dgm:prSet presAssocID="{18418163-0A5F-4E18-8982-AA7C04932FA7}" presName="hierRoot2" presStyleCnt="0">
        <dgm:presLayoutVars>
          <dgm:hierBranch val="init"/>
        </dgm:presLayoutVars>
      </dgm:prSet>
      <dgm:spPr/>
    </dgm:pt>
    <dgm:pt modelId="{1BE5252B-A44F-4D9E-AE09-B4D2C417E8CF}" type="pres">
      <dgm:prSet presAssocID="{18418163-0A5F-4E18-8982-AA7C04932FA7}" presName="rootComposite" presStyleCnt="0"/>
      <dgm:spPr/>
    </dgm:pt>
    <dgm:pt modelId="{C0BB17A8-99B6-42B4-B382-09D766DF376C}" type="pres">
      <dgm:prSet presAssocID="{18418163-0A5F-4E18-8982-AA7C04932FA7}" presName="rootText" presStyleLbl="node3" presStyleIdx="6" presStyleCnt="9" custScaleX="143668" custLinFactNeighborX="-2555" custLinFactNeighborY="-26088">
        <dgm:presLayoutVars>
          <dgm:chPref val="3"/>
        </dgm:presLayoutVars>
      </dgm:prSet>
      <dgm:spPr/>
    </dgm:pt>
    <dgm:pt modelId="{5A6945FD-9B58-4DBB-BD28-45E2004FB8FD}" type="pres">
      <dgm:prSet presAssocID="{18418163-0A5F-4E18-8982-AA7C04932FA7}" presName="rootConnector" presStyleLbl="node3" presStyleIdx="6" presStyleCnt="9"/>
      <dgm:spPr/>
    </dgm:pt>
    <dgm:pt modelId="{77BEABFB-1D31-4778-B013-04BC03D87634}" type="pres">
      <dgm:prSet presAssocID="{18418163-0A5F-4E18-8982-AA7C04932FA7}" presName="hierChild4" presStyleCnt="0"/>
      <dgm:spPr/>
    </dgm:pt>
    <dgm:pt modelId="{73781F7E-38B5-40CD-8BCC-B4E030A8BA46}" type="pres">
      <dgm:prSet presAssocID="{18418163-0A5F-4E18-8982-AA7C04932FA7}" presName="hierChild5" presStyleCnt="0"/>
      <dgm:spPr/>
    </dgm:pt>
    <dgm:pt modelId="{83A44AC8-EA2C-4394-B8C5-B802E4E8AAB0}" type="pres">
      <dgm:prSet presAssocID="{0A0E8E68-2155-4B06-83A4-2640C8B0B0A8}" presName="hierChild5" presStyleCnt="0"/>
      <dgm:spPr/>
    </dgm:pt>
    <dgm:pt modelId="{0043A2C2-86D5-4EE4-A4D9-D457D9B30F8C}" type="pres">
      <dgm:prSet presAssocID="{FC3FACB8-D04F-4D79-8EDD-B8CED3DD12D4}" presName="Name37" presStyleLbl="parChTrans1D2" presStyleIdx="3" presStyleCnt="4"/>
      <dgm:spPr/>
    </dgm:pt>
    <dgm:pt modelId="{54009EEF-437E-4B11-AC2E-489D1E2F7DAC}" type="pres">
      <dgm:prSet presAssocID="{EC71AF7D-6502-4AC4-9038-040F2193DD5B}" presName="hierRoot2" presStyleCnt="0">
        <dgm:presLayoutVars>
          <dgm:hierBranch val="init"/>
        </dgm:presLayoutVars>
      </dgm:prSet>
      <dgm:spPr/>
    </dgm:pt>
    <dgm:pt modelId="{89BA677C-6E06-4792-94E3-2E029424E93C}" type="pres">
      <dgm:prSet presAssocID="{EC71AF7D-6502-4AC4-9038-040F2193DD5B}" presName="rootComposite" presStyleCnt="0"/>
      <dgm:spPr/>
    </dgm:pt>
    <dgm:pt modelId="{2A3C0CEB-DD47-4706-9BE7-2B67DFCD90C8}" type="pres">
      <dgm:prSet presAssocID="{EC71AF7D-6502-4AC4-9038-040F2193DD5B}" presName="rootText" presStyleLbl="node2" presStyleIdx="3" presStyleCnt="4" custScaleX="153761" custLinFactNeighborX="11660" custLinFactNeighborY="6847">
        <dgm:presLayoutVars>
          <dgm:chPref val="3"/>
        </dgm:presLayoutVars>
      </dgm:prSet>
      <dgm:spPr/>
    </dgm:pt>
    <dgm:pt modelId="{E71DDE41-FA14-4086-AE7A-969712417A24}" type="pres">
      <dgm:prSet presAssocID="{EC71AF7D-6502-4AC4-9038-040F2193DD5B}" presName="rootConnector" presStyleLbl="node2" presStyleIdx="3" presStyleCnt="4"/>
      <dgm:spPr/>
    </dgm:pt>
    <dgm:pt modelId="{C0250161-D203-4C6F-826A-809951966FA0}" type="pres">
      <dgm:prSet presAssocID="{EC71AF7D-6502-4AC4-9038-040F2193DD5B}" presName="hierChild4" presStyleCnt="0"/>
      <dgm:spPr/>
    </dgm:pt>
    <dgm:pt modelId="{379F1D6D-DE3E-455B-BA6F-26657FD7F64F}" type="pres">
      <dgm:prSet presAssocID="{D5B7B1BA-3D8C-44C7-82F5-C6219071EDF3}" presName="Name37" presStyleLbl="parChTrans1D3" presStyleIdx="7" presStyleCnt="9"/>
      <dgm:spPr/>
    </dgm:pt>
    <dgm:pt modelId="{7C86A464-32CA-4977-AD28-32204E00C5B8}" type="pres">
      <dgm:prSet presAssocID="{F4950D75-3478-4B04-A919-9F22B98BC7E3}" presName="hierRoot2" presStyleCnt="0">
        <dgm:presLayoutVars>
          <dgm:hierBranch val="init"/>
        </dgm:presLayoutVars>
      </dgm:prSet>
      <dgm:spPr/>
    </dgm:pt>
    <dgm:pt modelId="{D2B424C0-1A4D-4055-9301-31CFEE577D91}" type="pres">
      <dgm:prSet presAssocID="{F4950D75-3478-4B04-A919-9F22B98BC7E3}" presName="rootComposite" presStyleCnt="0"/>
      <dgm:spPr/>
    </dgm:pt>
    <dgm:pt modelId="{06219FB6-EF29-4B46-B657-78C3DB49B3ED}" type="pres">
      <dgm:prSet presAssocID="{F4950D75-3478-4B04-A919-9F22B98BC7E3}" presName="rootText" presStyleLbl="node3" presStyleIdx="7" presStyleCnt="9" custScaleX="115106" custLinFactNeighborX="5097" custLinFactNeighborY="-8317">
        <dgm:presLayoutVars>
          <dgm:chPref val="3"/>
        </dgm:presLayoutVars>
      </dgm:prSet>
      <dgm:spPr/>
    </dgm:pt>
    <dgm:pt modelId="{10C203D9-4D43-42A9-A5E5-1C25577A6849}" type="pres">
      <dgm:prSet presAssocID="{F4950D75-3478-4B04-A919-9F22B98BC7E3}" presName="rootConnector" presStyleLbl="node3" presStyleIdx="7" presStyleCnt="9"/>
      <dgm:spPr/>
    </dgm:pt>
    <dgm:pt modelId="{1CD10B46-0927-4551-8BA1-DBB73400D0A5}" type="pres">
      <dgm:prSet presAssocID="{F4950D75-3478-4B04-A919-9F22B98BC7E3}" presName="hierChild4" presStyleCnt="0"/>
      <dgm:spPr/>
    </dgm:pt>
    <dgm:pt modelId="{1B950D75-5FE8-40EF-AF23-12549E154BC8}" type="pres">
      <dgm:prSet presAssocID="{F4950D75-3478-4B04-A919-9F22B98BC7E3}" presName="hierChild5" presStyleCnt="0"/>
      <dgm:spPr/>
    </dgm:pt>
    <dgm:pt modelId="{65CC9E11-C6A7-4FF1-AA5F-E05134F713B1}" type="pres">
      <dgm:prSet presAssocID="{4C629B2F-071E-491C-AB75-0ACCE20293EE}" presName="Name37" presStyleLbl="parChTrans1D3" presStyleIdx="8" presStyleCnt="9"/>
      <dgm:spPr/>
    </dgm:pt>
    <dgm:pt modelId="{E063EF99-0021-48B7-9247-48D670C8A745}" type="pres">
      <dgm:prSet presAssocID="{A4CDADD7-0611-4820-9294-874800FA71D9}" presName="hierRoot2" presStyleCnt="0">
        <dgm:presLayoutVars>
          <dgm:hierBranch val="init"/>
        </dgm:presLayoutVars>
      </dgm:prSet>
      <dgm:spPr/>
    </dgm:pt>
    <dgm:pt modelId="{DDF4B702-7C56-472B-81E1-0B796E075C7E}" type="pres">
      <dgm:prSet presAssocID="{A4CDADD7-0611-4820-9294-874800FA71D9}" presName="rootComposite" presStyleCnt="0"/>
      <dgm:spPr/>
    </dgm:pt>
    <dgm:pt modelId="{1A66BD10-9224-4AF0-ACAF-3DFE6D487C93}" type="pres">
      <dgm:prSet presAssocID="{A4CDADD7-0611-4820-9294-874800FA71D9}" presName="rootText" presStyleLbl="node3" presStyleIdx="8" presStyleCnt="9" custScaleX="108875" custLinFactNeighborX="13971" custLinFactNeighborY="-6944">
        <dgm:presLayoutVars>
          <dgm:chPref val="3"/>
        </dgm:presLayoutVars>
      </dgm:prSet>
      <dgm:spPr/>
    </dgm:pt>
    <dgm:pt modelId="{94555D04-0917-4882-B2A9-DA302EE9EBD2}" type="pres">
      <dgm:prSet presAssocID="{A4CDADD7-0611-4820-9294-874800FA71D9}" presName="rootConnector" presStyleLbl="node3" presStyleIdx="8" presStyleCnt="9"/>
      <dgm:spPr/>
    </dgm:pt>
    <dgm:pt modelId="{5D423EB9-1CD1-4B19-84A4-A368C8189F14}" type="pres">
      <dgm:prSet presAssocID="{A4CDADD7-0611-4820-9294-874800FA71D9}" presName="hierChild4" presStyleCnt="0"/>
      <dgm:spPr/>
    </dgm:pt>
    <dgm:pt modelId="{2DFE1144-3DB7-4F3B-B49B-8F8EC2BE2365}" type="pres">
      <dgm:prSet presAssocID="{A4CDADD7-0611-4820-9294-874800FA71D9}" presName="hierChild5" presStyleCnt="0"/>
      <dgm:spPr/>
    </dgm:pt>
    <dgm:pt modelId="{5C51682C-47EA-462E-91C1-10E234B4077C}" type="pres">
      <dgm:prSet presAssocID="{EC71AF7D-6502-4AC4-9038-040F2193DD5B}" presName="hierChild5" presStyleCnt="0"/>
      <dgm:spPr/>
    </dgm:pt>
    <dgm:pt modelId="{81FD1BDE-A87E-4E92-999B-80F1EDDCD6F4}" type="pres">
      <dgm:prSet presAssocID="{877D60E2-0CAF-41AB-958A-AF1606DEC629}" presName="hierChild3" presStyleCnt="0"/>
      <dgm:spPr/>
    </dgm:pt>
  </dgm:ptLst>
  <dgm:cxnLst>
    <dgm:cxn modelId="{B7690501-F975-4F0D-94AF-FAE19DF419EE}" type="presOf" srcId="{A4CDADD7-0611-4820-9294-874800FA71D9}" destId="{94555D04-0917-4882-B2A9-DA302EE9EBD2}" srcOrd="1" destOrd="0" presId="urn:microsoft.com/office/officeart/2005/8/layout/orgChart1"/>
    <dgm:cxn modelId="{CE53A10A-BA22-4244-A266-CAA7A75C1ABF}" srcId="{0A0E8E68-2155-4B06-83A4-2640C8B0B0A8}" destId="{5740F59F-31E0-491C-9B05-CB7CBF8DDF3F}" srcOrd="0" destOrd="0" parTransId="{7BCE5348-DA26-438F-B23D-CCB735788FC2}" sibTransId="{FF61879A-D3BD-4BD3-B753-D4A2B735DAC7}"/>
    <dgm:cxn modelId="{22EBF515-99A2-4A62-9CEB-5CE7E79A722F}" type="presOf" srcId="{72C95B25-16FF-4B5A-A159-32A6D6B65029}" destId="{B63E9CFD-CB43-4AED-A27C-2EE4F0D029B1}" srcOrd="0" destOrd="0" presId="urn:microsoft.com/office/officeart/2005/8/layout/orgChart1"/>
    <dgm:cxn modelId="{EA77AD1E-066B-470E-B47C-65D25AD390CB}" type="presOf" srcId="{0E894797-A63D-4B17-9EEE-6560505F3CEC}" destId="{A82A0690-473A-4954-8808-76CD0AE41AC5}" srcOrd="0" destOrd="0" presId="urn:microsoft.com/office/officeart/2005/8/layout/orgChart1"/>
    <dgm:cxn modelId="{05523321-E0AD-4191-9468-8A643DDE3C10}" srcId="{FC51642B-A28B-4182-8BD4-79DFA336AB41}" destId="{2AED0750-74CF-480F-8EC4-9681354590FA}" srcOrd="1" destOrd="0" parTransId="{DF123771-3143-46EF-AE24-419FE67248A5}" sibTransId="{12E9ED14-B258-4C9B-A706-A47ABF29730C}"/>
    <dgm:cxn modelId="{736F9026-4A3D-49BD-8E6C-C3EE020CDF33}" type="presOf" srcId="{1436A22B-F0E3-48E0-8772-8E0D03A0B6EB}" destId="{175ADA4B-4385-44AB-A052-734364E7C3DE}" srcOrd="0" destOrd="0" presId="urn:microsoft.com/office/officeart/2005/8/layout/orgChart1"/>
    <dgm:cxn modelId="{2D8AC92A-F484-4FC7-97F1-D2C60F6EE6B8}" type="presOf" srcId="{0A0E8E68-2155-4B06-83A4-2640C8B0B0A8}" destId="{8BCD81E4-13F3-4A20-9CA4-7710AA37D901}" srcOrd="0" destOrd="0" presId="urn:microsoft.com/office/officeart/2005/8/layout/orgChart1"/>
    <dgm:cxn modelId="{5542402B-CFC9-4D79-8E7D-947B50B22341}" type="presOf" srcId="{EC71AF7D-6502-4AC4-9038-040F2193DD5B}" destId="{2A3C0CEB-DD47-4706-9BE7-2B67DFCD90C8}" srcOrd="0" destOrd="0" presId="urn:microsoft.com/office/officeart/2005/8/layout/orgChart1"/>
    <dgm:cxn modelId="{A0638032-BF14-4FFA-97D6-8DBE0DA7C840}" type="presOf" srcId="{FC51642B-A28B-4182-8BD4-79DFA336AB41}" destId="{88CA33A6-F940-4B16-8D0E-125AF7E68BDE}" srcOrd="1" destOrd="0" presId="urn:microsoft.com/office/officeart/2005/8/layout/orgChart1"/>
    <dgm:cxn modelId="{31177236-60AD-419B-A139-21A87BCA217E}" srcId="{877D60E2-0CAF-41AB-958A-AF1606DEC629}" destId="{EC71AF7D-6502-4AC4-9038-040F2193DD5B}" srcOrd="3" destOrd="0" parTransId="{FC3FACB8-D04F-4D79-8EDD-B8CED3DD12D4}" sibTransId="{B718987B-73D5-4E69-BD79-378878EFFDF6}"/>
    <dgm:cxn modelId="{6B9FA43B-A2C2-4B60-853C-4609DAB6A1FE}" srcId="{0A0E8E68-2155-4B06-83A4-2640C8B0B0A8}" destId="{18418163-0A5F-4E18-8982-AA7C04932FA7}" srcOrd="2" destOrd="0" parTransId="{0E894797-A63D-4B17-9EEE-6560505F3CEC}" sibTransId="{699B964E-9A2D-4B85-87CE-743B37F1560E}"/>
    <dgm:cxn modelId="{908B683D-AACF-4A27-95A9-8E16F0EEE4A9}" type="presOf" srcId="{FC3FACB8-D04F-4D79-8EDD-B8CED3DD12D4}" destId="{0043A2C2-86D5-4EE4-A4D9-D457D9B30F8C}" srcOrd="0" destOrd="0" presId="urn:microsoft.com/office/officeart/2005/8/layout/orgChart1"/>
    <dgm:cxn modelId="{84DCCB3D-579E-4802-B896-C11C23D34520}" type="presOf" srcId="{D5B7B1BA-3D8C-44C7-82F5-C6219071EDF3}" destId="{379F1D6D-DE3E-455B-BA6F-26657FD7F64F}" srcOrd="0" destOrd="0" presId="urn:microsoft.com/office/officeart/2005/8/layout/orgChart1"/>
    <dgm:cxn modelId="{FA56855D-19D0-425F-9441-81B7008CE615}" srcId="{209355FC-3DC7-430D-A395-A032155DE525}" destId="{877D60E2-0CAF-41AB-958A-AF1606DEC629}" srcOrd="0" destOrd="0" parTransId="{DF16B6F9-1738-4AC0-A0D4-D14495FC0351}" sibTransId="{6F350E31-5ECE-4ED4-9668-CD9BF2485D39}"/>
    <dgm:cxn modelId="{09903860-464F-43FA-A711-846E2A45E79B}" type="presOf" srcId="{D17F9094-AB27-4A0F-AF75-488FB22D15AC}" destId="{BC8521A8-AACB-47B8-B770-2BC0D5AEBF47}" srcOrd="0" destOrd="0" presId="urn:microsoft.com/office/officeart/2005/8/layout/orgChart1"/>
    <dgm:cxn modelId="{51D93561-3D15-4E63-88DB-938EF8C8DC2C}" type="presOf" srcId="{C00D0811-D377-4968-8FEC-E9E6454B66B7}" destId="{CD534192-1DCB-4CDC-88D6-AA4CA043105B}" srcOrd="0" destOrd="0" presId="urn:microsoft.com/office/officeart/2005/8/layout/orgChart1"/>
    <dgm:cxn modelId="{AE562862-9401-4137-B41F-78129681C0F0}" type="presOf" srcId="{18418163-0A5F-4E18-8982-AA7C04932FA7}" destId="{C0BB17A8-99B6-42B4-B382-09D766DF376C}" srcOrd="0" destOrd="0" presId="urn:microsoft.com/office/officeart/2005/8/layout/orgChart1"/>
    <dgm:cxn modelId="{9BD2C142-F032-4761-A2BD-E5C0D512CE84}" type="presOf" srcId="{0A0E8E68-2155-4B06-83A4-2640C8B0B0A8}" destId="{3AFE1775-B662-4681-89B2-40262635EB5A}" srcOrd="1" destOrd="0" presId="urn:microsoft.com/office/officeart/2005/8/layout/orgChart1"/>
    <dgm:cxn modelId="{E3810543-59CF-4D26-8B30-774A5159C0E3}" type="presOf" srcId="{EBEF435E-314B-4759-BDC3-D6675ED3D4EF}" destId="{7D70F31F-5E1C-4A29-82FD-C74315CC5B46}" srcOrd="0" destOrd="0" presId="urn:microsoft.com/office/officeart/2005/8/layout/orgChart1"/>
    <dgm:cxn modelId="{18B40066-1EDA-4EF0-B294-01E764F7778C}" type="presOf" srcId="{FC51642B-A28B-4182-8BD4-79DFA336AB41}" destId="{7C5FF0F5-14F1-4626-B41A-E08DB31333EE}" srcOrd="0" destOrd="0" presId="urn:microsoft.com/office/officeart/2005/8/layout/orgChart1"/>
    <dgm:cxn modelId="{D0ECE567-E157-4287-A0EA-183CFFA5761B}" type="presOf" srcId="{877D60E2-0CAF-41AB-958A-AF1606DEC629}" destId="{691AA583-2AD4-4870-81A8-E7A052C99133}" srcOrd="0" destOrd="0" presId="urn:microsoft.com/office/officeart/2005/8/layout/orgChart1"/>
    <dgm:cxn modelId="{18C3D048-A40B-4DDC-BE59-F7257303CCCD}" type="presOf" srcId="{DF123771-3143-46EF-AE24-419FE67248A5}" destId="{C0F59F0A-C7C1-48C8-8502-1A2E2AF04EFA}" srcOrd="0" destOrd="0" presId="urn:microsoft.com/office/officeart/2005/8/layout/orgChart1"/>
    <dgm:cxn modelId="{A026EF48-ACA1-4474-9BCC-6A82CCFF83AE}" srcId="{EC71AF7D-6502-4AC4-9038-040F2193DD5B}" destId="{F4950D75-3478-4B04-A919-9F22B98BC7E3}" srcOrd="0" destOrd="0" parTransId="{D5B7B1BA-3D8C-44C7-82F5-C6219071EDF3}" sibTransId="{D58F918F-C4FC-4021-B716-0474207E1B56}"/>
    <dgm:cxn modelId="{BC67436A-8301-447B-BA60-C42928A776A3}" srcId="{0A0E8E68-2155-4B06-83A4-2640C8B0B0A8}" destId="{EBEE8759-52B7-4E2F-A89C-CC3A1C689FBE}" srcOrd="1" destOrd="0" parTransId="{72C95B25-16FF-4B5A-A159-32A6D6B65029}" sibTransId="{E0A19F83-F1BB-4861-ACAC-83396A9E0D08}"/>
    <dgm:cxn modelId="{B90B874C-784A-497D-910A-C3C608DE6A0F}" type="presOf" srcId="{2AED0750-74CF-480F-8EC4-9681354590FA}" destId="{4EA04568-8D2F-4525-A459-4FF34F63F15E}" srcOrd="1" destOrd="0" presId="urn:microsoft.com/office/officeart/2005/8/layout/orgChart1"/>
    <dgm:cxn modelId="{5337E84C-033C-4E49-AE42-1BFA491798D0}" type="presOf" srcId="{ACC8B1C8-6F92-42FB-9AD8-F361D33B4070}" destId="{A1BBB2DF-3E2A-4BC4-B83C-0FB49FE81833}" srcOrd="0" destOrd="0" presId="urn:microsoft.com/office/officeart/2005/8/layout/orgChart1"/>
    <dgm:cxn modelId="{FF9CB26E-A3F6-4C7A-AA02-FD8006B7D69E}" type="presOf" srcId="{2AED0750-74CF-480F-8EC4-9681354590FA}" destId="{FC73DCB8-249F-4AD7-948D-5138778314E4}" srcOrd="0" destOrd="0" presId="urn:microsoft.com/office/officeart/2005/8/layout/orgChart1"/>
    <dgm:cxn modelId="{EED3684F-E31E-42F5-BE1B-B23AC1BEE972}" type="presOf" srcId="{E5C1DB0C-FD27-4C01-A61F-D30C77F70F45}" destId="{23FB6531-81CF-44BB-AF8C-7C537F26CBE1}" srcOrd="0" destOrd="0" presId="urn:microsoft.com/office/officeart/2005/8/layout/orgChart1"/>
    <dgm:cxn modelId="{88A4F84F-DC15-40AE-B3E4-74EE1F820A75}" type="presOf" srcId="{EBEE8759-52B7-4E2F-A89C-CC3A1C689FBE}" destId="{BB88BA81-E492-4B87-A350-D90C63FA3C38}" srcOrd="1" destOrd="0" presId="urn:microsoft.com/office/officeart/2005/8/layout/orgChart1"/>
    <dgm:cxn modelId="{73148371-3FA7-47CF-B25B-BB96271ACA95}" type="presOf" srcId="{B67745D8-DA07-4D63-9ED4-BDC65F008244}" destId="{999F245E-0EE0-4810-A1DB-8BEB9C9D8F59}" srcOrd="0" destOrd="0" presId="urn:microsoft.com/office/officeart/2005/8/layout/orgChart1"/>
    <dgm:cxn modelId="{D04EBE51-EF0D-4890-B3ED-95A2AE2E4B74}" type="presOf" srcId="{5740F59F-31E0-491C-9B05-CB7CBF8DDF3F}" destId="{974FF71E-EBE3-4D2D-8051-7E20EF2D3480}" srcOrd="0" destOrd="0" presId="urn:microsoft.com/office/officeart/2005/8/layout/orgChart1"/>
    <dgm:cxn modelId="{7667075A-5D5B-4980-B24B-C1909569E96E}" srcId="{C00D0811-D377-4968-8FEC-E9E6454B66B7}" destId="{E5C1DB0C-FD27-4C01-A61F-D30C77F70F45}" srcOrd="1" destOrd="0" parTransId="{6DF15C45-8D7B-42EF-ABB4-815AD75B0E79}" sibTransId="{54D5A301-067A-4C3A-AD89-1D22391D7C09}"/>
    <dgm:cxn modelId="{75D37E83-4934-4E9E-A660-B5D706167DD7}" type="presOf" srcId="{7BCE5348-DA26-438F-B23D-CCB735788FC2}" destId="{C381EE57-D925-44B2-BC5E-69714427E7F3}" srcOrd="0" destOrd="0" presId="urn:microsoft.com/office/officeart/2005/8/layout/orgChart1"/>
    <dgm:cxn modelId="{201E0F8A-B83B-45DF-80A0-56A8DE136958}" type="presOf" srcId="{F4950D75-3478-4B04-A919-9F22B98BC7E3}" destId="{06219FB6-EF29-4B46-B657-78C3DB49B3ED}" srcOrd="0" destOrd="0" presId="urn:microsoft.com/office/officeart/2005/8/layout/orgChart1"/>
    <dgm:cxn modelId="{6A4B2B8C-F26B-4727-8B5A-F2856692CC7C}" srcId="{FC51642B-A28B-4182-8BD4-79DFA336AB41}" destId="{DC2D5738-4F93-475A-9F11-4F3C0BD9060E}" srcOrd="0" destOrd="0" parTransId="{2BF2B40C-B6BD-4AAC-9FFC-501FC707D05B}" sibTransId="{489E1804-099F-4253-B9EC-BAA448A08AE4}"/>
    <dgm:cxn modelId="{3D48B48D-6EB3-4079-806A-8F792BD0E2DE}" srcId="{EC71AF7D-6502-4AC4-9038-040F2193DD5B}" destId="{A4CDADD7-0611-4820-9294-874800FA71D9}" srcOrd="1" destOrd="0" parTransId="{4C629B2F-071E-491C-AB75-0ACCE20293EE}" sibTransId="{22287638-623B-415D-91A5-FECD4816474E}"/>
    <dgm:cxn modelId="{DEBB5691-7FBD-447D-BCF8-11487BB079FD}" type="presOf" srcId="{F4950D75-3478-4B04-A919-9F22B98BC7E3}" destId="{10C203D9-4D43-42A9-A5E5-1C25577A6849}" srcOrd="1" destOrd="0" presId="urn:microsoft.com/office/officeart/2005/8/layout/orgChart1"/>
    <dgm:cxn modelId="{DCD52395-F309-4AE0-8C08-8B3FA7771641}" srcId="{877D60E2-0CAF-41AB-958A-AF1606DEC629}" destId="{0A0E8E68-2155-4B06-83A4-2640C8B0B0A8}" srcOrd="2" destOrd="0" parTransId="{D17F9094-AB27-4A0F-AF75-488FB22D15AC}" sibTransId="{402B8E96-6046-48CF-9787-CA4A42FE4408}"/>
    <dgm:cxn modelId="{FF4245A8-CE2A-4E1F-9A3D-789762CFCD9C}" type="presOf" srcId="{A4CDADD7-0611-4820-9294-874800FA71D9}" destId="{1A66BD10-9224-4AF0-ACAF-3DFE6D487C93}" srcOrd="0" destOrd="0" presId="urn:microsoft.com/office/officeart/2005/8/layout/orgChart1"/>
    <dgm:cxn modelId="{FBBCD3AA-3541-4627-B791-B723B121DCEF}" type="presOf" srcId="{6DF15C45-8D7B-42EF-ABB4-815AD75B0E79}" destId="{D6C99033-9C53-4954-B27F-5A1FD9BD95D9}" srcOrd="0" destOrd="0" presId="urn:microsoft.com/office/officeart/2005/8/layout/orgChart1"/>
    <dgm:cxn modelId="{5DCD71AB-84E3-4584-B3D7-A66AAA7B4C5A}" type="presOf" srcId="{2BF2B40C-B6BD-4AAC-9FFC-501FC707D05B}" destId="{47F786F8-00E6-4239-AB97-15F3BEFC7A1E}" srcOrd="0" destOrd="0" presId="urn:microsoft.com/office/officeart/2005/8/layout/orgChart1"/>
    <dgm:cxn modelId="{ABCA13AC-823C-4FD7-828F-90060EAE27C9}" type="presOf" srcId="{EC71AF7D-6502-4AC4-9038-040F2193DD5B}" destId="{E71DDE41-FA14-4086-AE7A-969712417A24}" srcOrd="1" destOrd="0" presId="urn:microsoft.com/office/officeart/2005/8/layout/orgChart1"/>
    <dgm:cxn modelId="{0B911CB0-6905-42CB-B2C0-027637B3C19E}" type="presOf" srcId="{C00D0811-D377-4968-8FEC-E9E6454B66B7}" destId="{2469B540-05BF-4B18-BCDA-93BF80190582}" srcOrd="1" destOrd="0" presId="urn:microsoft.com/office/officeart/2005/8/layout/orgChart1"/>
    <dgm:cxn modelId="{28AF41C2-599A-4B39-B345-32A9ECB307C8}" type="presOf" srcId="{E5C1DB0C-FD27-4C01-A61F-D30C77F70F45}" destId="{C64A0E71-410A-433B-8102-C54315CEFBA3}" srcOrd="1" destOrd="0" presId="urn:microsoft.com/office/officeart/2005/8/layout/orgChart1"/>
    <dgm:cxn modelId="{7716B0C2-36D8-4EBD-AC86-EF0C61CED996}" type="presOf" srcId="{B67745D8-DA07-4D63-9ED4-BDC65F008244}" destId="{3DC16547-77D4-48A8-866B-9119FF4FAD6E}" srcOrd="1" destOrd="0" presId="urn:microsoft.com/office/officeart/2005/8/layout/orgChart1"/>
    <dgm:cxn modelId="{44D221CF-488F-4D14-A2BC-66FAD47D501A}" type="presOf" srcId="{DC2D5738-4F93-475A-9F11-4F3C0BD9060E}" destId="{1FEA3629-CCC8-422A-90CB-D47C76305558}" srcOrd="1" destOrd="0" presId="urn:microsoft.com/office/officeart/2005/8/layout/orgChart1"/>
    <dgm:cxn modelId="{DF9518D4-51F0-49B5-B546-F0B143DB8B51}" type="presOf" srcId="{DC2D5738-4F93-475A-9F11-4F3C0BD9060E}" destId="{4623EBC5-F1EF-48F1-B737-F1283CBE5A07}" srcOrd="0" destOrd="0" presId="urn:microsoft.com/office/officeart/2005/8/layout/orgChart1"/>
    <dgm:cxn modelId="{E91659DA-5F43-4DB9-8413-0F2AF8F7B5F9}" type="presOf" srcId="{18418163-0A5F-4E18-8982-AA7C04932FA7}" destId="{5A6945FD-9B58-4DBB-BD28-45E2004FB8FD}" srcOrd="1" destOrd="0" presId="urn:microsoft.com/office/officeart/2005/8/layout/orgChart1"/>
    <dgm:cxn modelId="{9AB5B8E3-E698-4912-9427-93111EA88D8D}" type="presOf" srcId="{4C629B2F-071E-491C-AB75-0ACCE20293EE}" destId="{65CC9E11-C6A7-4FF1-AA5F-E05134F713B1}" srcOrd="0" destOrd="0" presId="urn:microsoft.com/office/officeart/2005/8/layout/orgChart1"/>
    <dgm:cxn modelId="{AAD13CE4-31BE-45FA-AA18-CC6E5EF8F558}" type="presOf" srcId="{EBEE8759-52B7-4E2F-A89C-CC3A1C689FBE}" destId="{A9665D20-2AF1-469D-92DF-8E6B076E6271}" srcOrd="0" destOrd="0" presId="urn:microsoft.com/office/officeart/2005/8/layout/orgChart1"/>
    <dgm:cxn modelId="{0EC1ACE4-87A9-4A9C-A0AB-17F4DD213B4D}" type="presOf" srcId="{5740F59F-31E0-491C-9B05-CB7CBF8DDF3F}" destId="{DB21A330-82DC-4E5C-A620-7B7A542B13E8}" srcOrd="1" destOrd="0" presId="urn:microsoft.com/office/officeart/2005/8/layout/orgChart1"/>
    <dgm:cxn modelId="{839461E8-4A49-4B69-8D81-5210F6A91EE6}" srcId="{877D60E2-0CAF-41AB-958A-AF1606DEC629}" destId="{FC51642B-A28B-4182-8BD4-79DFA336AB41}" srcOrd="0" destOrd="0" parTransId="{EBEF435E-314B-4759-BDC3-D6675ED3D4EF}" sibTransId="{94BEC7DA-102A-41EA-A0BF-B6801BA600E3}"/>
    <dgm:cxn modelId="{6A8ADBED-6FBF-4778-899B-4B4ED5BCBD29}" type="presOf" srcId="{209355FC-3DC7-430D-A395-A032155DE525}" destId="{A51EB4C6-02FE-459B-8FDA-9D2A17137A19}" srcOrd="0" destOrd="0" presId="urn:microsoft.com/office/officeart/2005/8/layout/orgChart1"/>
    <dgm:cxn modelId="{1BBAA6F6-5DC4-4743-8DCD-E767F420F99B}" type="presOf" srcId="{877D60E2-0CAF-41AB-958A-AF1606DEC629}" destId="{C17EC2D2-F191-4959-943E-3BE438F4EF5E}" srcOrd="1" destOrd="0" presId="urn:microsoft.com/office/officeart/2005/8/layout/orgChart1"/>
    <dgm:cxn modelId="{065ED3FB-F7B9-43B3-8B87-9B03A8868AF6}" srcId="{C00D0811-D377-4968-8FEC-E9E6454B66B7}" destId="{B67745D8-DA07-4D63-9ED4-BDC65F008244}" srcOrd="0" destOrd="0" parTransId="{1436A22B-F0E3-48E0-8772-8E0D03A0B6EB}" sibTransId="{215FF905-076C-4BA1-8A07-BFFE636A9944}"/>
    <dgm:cxn modelId="{E87665FF-9CB9-44F9-9D4C-6594CC02206C}" srcId="{877D60E2-0CAF-41AB-958A-AF1606DEC629}" destId="{C00D0811-D377-4968-8FEC-E9E6454B66B7}" srcOrd="1" destOrd="0" parTransId="{ACC8B1C8-6F92-42FB-9AD8-F361D33B4070}" sibTransId="{CA2E66ED-D5C4-445D-A982-4D1CCEBA586B}"/>
    <dgm:cxn modelId="{3533A7B8-77F1-4C1B-B59B-5CFF2A4D09E0}" type="presParOf" srcId="{A51EB4C6-02FE-459B-8FDA-9D2A17137A19}" destId="{8BB85D71-F3C6-434D-BF24-5E62DA15ED09}" srcOrd="0" destOrd="0" presId="urn:microsoft.com/office/officeart/2005/8/layout/orgChart1"/>
    <dgm:cxn modelId="{7AADAF02-9539-47BD-817E-CB309FB36230}" type="presParOf" srcId="{8BB85D71-F3C6-434D-BF24-5E62DA15ED09}" destId="{5AD4577D-4BD3-4922-B6FC-5FA55BBFDBFA}" srcOrd="0" destOrd="0" presId="urn:microsoft.com/office/officeart/2005/8/layout/orgChart1"/>
    <dgm:cxn modelId="{488F4631-53A7-403E-A2A6-A80FD3CB46A4}" type="presParOf" srcId="{5AD4577D-4BD3-4922-B6FC-5FA55BBFDBFA}" destId="{691AA583-2AD4-4870-81A8-E7A052C99133}" srcOrd="0" destOrd="0" presId="urn:microsoft.com/office/officeart/2005/8/layout/orgChart1"/>
    <dgm:cxn modelId="{D8C568E9-AB96-4458-A418-C91D5B41DD8F}" type="presParOf" srcId="{5AD4577D-4BD3-4922-B6FC-5FA55BBFDBFA}" destId="{C17EC2D2-F191-4959-943E-3BE438F4EF5E}" srcOrd="1" destOrd="0" presId="urn:microsoft.com/office/officeart/2005/8/layout/orgChart1"/>
    <dgm:cxn modelId="{953C813E-427C-431F-85CC-6FE1CB487202}" type="presParOf" srcId="{8BB85D71-F3C6-434D-BF24-5E62DA15ED09}" destId="{BEDC7136-7577-4C93-9F81-0A15CD476A39}" srcOrd="1" destOrd="0" presId="urn:microsoft.com/office/officeart/2005/8/layout/orgChart1"/>
    <dgm:cxn modelId="{FEAE27E9-C1A9-43B2-ACBE-98E5A412EEFD}" type="presParOf" srcId="{BEDC7136-7577-4C93-9F81-0A15CD476A39}" destId="{7D70F31F-5E1C-4A29-82FD-C74315CC5B46}" srcOrd="0" destOrd="0" presId="urn:microsoft.com/office/officeart/2005/8/layout/orgChart1"/>
    <dgm:cxn modelId="{AAC9580D-D4BB-4F0C-84B0-914505A441C0}" type="presParOf" srcId="{BEDC7136-7577-4C93-9F81-0A15CD476A39}" destId="{4BC5DFBB-7C89-42B3-85C8-4EA50B46A87F}" srcOrd="1" destOrd="0" presId="urn:microsoft.com/office/officeart/2005/8/layout/orgChart1"/>
    <dgm:cxn modelId="{E93489DE-5769-46CA-8ADA-A22954A15E27}" type="presParOf" srcId="{4BC5DFBB-7C89-42B3-85C8-4EA50B46A87F}" destId="{FCFE1A77-9257-49C2-AC1D-3D757EB24E95}" srcOrd="0" destOrd="0" presId="urn:microsoft.com/office/officeart/2005/8/layout/orgChart1"/>
    <dgm:cxn modelId="{6CC5FD0D-5BBD-4CA3-A998-5FB7582B5CF1}" type="presParOf" srcId="{FCFE1A77-9257-49C2-AC1D-3D757EB24E95}" destId="{7C5FF0F5-14F1-4626-B41A-E08DB31333EE}" srcOrd="0" destOrd="0" presId="urn:microsoft.com/office/officeart/2005/8/layout/orgChart1"/>
    <dgm:cxn modelId="{F8894C73-937E-410E-BB53-5997B882A15B}" type="presParOf" srcId="{FCFE1A77-9257-49C2-AC1D-3D757EB24E95}" destId="{88CA33A6-F940-4B16-8D0E-125AF7E68BDE}" srcOrd="1" destOrd="0" presId="urn:microsoft.com/office/officeart/2005/8/layout/orgChart1"/>
    <dgm:cxn modelId="{FA271278-E2B9-4603-B742-1DE69D97FADF}" type="presParOf" srcId="{4BC5DFBB-7C89-42B3-85C8-4EA50B46A87F}" destId="{79524AF5-2DAB-4751-8CA2-167DAAE06436}" srcOrd="1" destOrd="0" presId="urn:microsoft.com/office/officeart/2005/8/layout/orgChart1"/>
    <dgm:cxn modelId="{EE291A67-2081-48C4-B888-4E49733E2CD2}" type="presParOf" srcId="{79524AF5-2DAB-4751-8CA2-167DAAE06436}" destId="{47F786F8-00E6-4239-AB97-15F3BEFC7A1E}" srcOrd="0" destOrd="0" presId="urn:microsoft.com/office/officeart/2005/8/layout/orgChart1"/>
    <dgm:cxn modelId="{C837D6FC-5650-41ED-8960-DF11232BE880}" type="presParOf" srcId="{79524AF5-2DAB-4751-8CA2-167DAAE06436}" destId="{17CAA51A-8E2E-4740-9881-6AFD76E89268}" srcOrd="1" destOrd="0" presId="urn:microsoft.com/office/officeart/2005/8/layout/orgChart1"/>
    <dgm:cxn modelId="{4345A13E-C4A4-4B4C-BB88-B9FB99302F9B}" type="presParOf" srcId="{17CAA51A-8E2E-4740-9881-6AFD76E89268}" destId="{0E6B6F0F-2D36-45F7-B12D-8EF2BB8E25FD}" srcOrd="0" destOrd="0" presId="urn:microsoft.com/office/officeart/2005/8/layout/orgChart1"/>
    <dgm:cxn modelId="{8D1A1FCF-F534-4EAA-B4FD-9FAB96991968}" type="presParOf" srcId="{0E6B6F0F-2D36-45F7-B12D-8EF2BB8E25FD}" destId="{4623EBC5-F1EF-48F1-B737-F1283CBE5A07}" srcOrd="0" destOrd="0" presId="urn:microsoft.com/office/officeart/2005/8/layout/orgChart1"/>
    <dgm:cxn modelId="{07A29D2A-DE35-4D03-9376-15D0B8ED8890}" type="presParOf" srcId="{0E6B6F0F-2D36-45F7-B12D-8EF2BB8E25FD}" destId="{1FEA3629-CCC8-422A-90CB-D47C76305558}" srcOrd="1" destOrd="0" presId="urn:microsoft.com/office/officeart/2005/8/layout/orgChart1"/>
    <dgm:cxn modelId="{38515477-5682-4F21-BE94-704580278CCB}" type="presParOf" srcId="{17CAA51A-8E2E-4740-9881-6AFD76E89268}" destId="{6AC9DA3E-AFAD-48E3-869C-09164BFEF9A2}" srcOrd="1" destOrd="0" presId="urn:microsoft.com/office/officeart/2005/8/layout/orgChart1"/>
    <dgm:cxn modelId="{7D678F07-E437-4DF8-B422-F44481604493}" type="presParOf" srcId="{17CAA51A-8E2E-4740-9881-6AFD76E89268}" destId="{ECD091B6-6AD4-46BA-9D03-0C3190A0FC4A}" srcOrd="2" destOrd="0" presId="urn:microsoft.com/office/officeart/2005/8/layout/orgChart1"/>
    <dgm:cxn modelId="{3DE055B2-342A-46AF-B58C-8DB7217922C6}" type="presParOf" srcId="{79524AF5-2DAB-4751-8CA2-167DAAE06436}" destId="{C0F59F0A-C7C1-48C8-8502-1A2E2AF04EFA}" srcOrd="2" destOrd="0" presId="urn:microsoft.com/office/officeart/2005/8/layout/orgChart1"/>
    <dgm:cxn modelId="{7969673A-E8BF-411C-8751-14C7C291EF33}" type="presParOf" srcId="{79524AF5-2DAB-4751-8CA2-167DAAE06436}" destId="{0DB96845-A6B1-403F-A7C3-F25AF94C3D14}" srcOrd="3" destOrd="0" presId="urn:microsoft.com/office/officeart/2005/8/layout/orgChart1"/>
    <dgm:cxn modelId="{7BC62752-20DA-4552-89CB-83338B5D40FE}" type="presParOf" srcId="{0DB96845-A6B1-403F-A7C3-F25AF94C3D14}" destId="{E3920A3D-A9E3-4F23-905D-26E37B91285C}" srcOrd="0" destOrd="0" presId="urn:microsoft.com/office/officeart/2005/8/layout/orgChart1"/>
    <dgm:cxn modelId="{51BEF20F-83E8-40EB-BFA4-4D8B30FEB59B}" type="presParOf" srcId="{E3920A3D-A9E3-4F23-905D-26E37B91285C}" destId="{FC73DCB8-249F-4AD7-948D-5138778314E4}" srcOrd="0" destOrd="0" presId="urn:microsoft.com/office/officeart/2005/8/layout/orgChart1"/>
    <dgm:cxn modelId="{67A73E12-66B4-44C5-A424-B04026B26A9C}" type="presParOf" srcId="{E3920A3D-A9E3-4F23-905D-26E37B91285C}" destId="{4EA04568-8D2F-4525-A459-4FF34F63F15E}" srcOrd="1" destOrd="0" presId="urn:microsoft.com/office/officeart/2005/8/layout/orgChart1"/>
    <dgm:cxn modelId="{105E1E6F-852D-4DFC-BD1F-25DD22C849F6}" type="presParOf" srcId="{0DB96845-A6B1-403F-A7C3-F25AF94C3D14}" destId="{EA33FA8F-5138-4FD7-A515-5FE0E7742D5F}" srcOrd="1" destOrd="0" presId="urn:microsoft.com/office/officeart/2005/8/layout/orgChart1"/>
    <dgm:cxn modelId="{B71DD182-BE2B-4540-87CD-04D69287B00F}" type="presParOf" srcId="{0DB96845-A6B1-403F-A7C3-F25AF94C3D14}" destId="{20C06B0F-094E-4310-95E6-E2B4164E60C3}" srcOrd="2" destOrd="0" presId="urn:microsoft.com/office/officeart/2005/8/layout/orgChart1"/>
    <dgm:cxn modelId="{09670FD2-3823-4B31-B4C2-74BC3D354B87}" type="presParOf" srcId="{4BC5DFBB-7C89-42B3-85C8-4EA50B46A87F}" destId="{643FFC28-8D4C-4AF0-9801-92FDA587A7EB}" srcOrd="2" destOrd="0" presId="urn:microsoft.com/office/officeart/2005/8/layout/orgChart1"/>
    <dgm:cxn modelId="{1D9ED653-28FE-4BA9-B84A-74612F49C938}" type="presParOf" srcId="{BEDC7136-7577-4C93-9F81-0A15CD476A39}" destId="{A1BBB2DF-3E2A-4BC4-B83C-0FB49FE81833}" srcOrd="2" destOrd="0" presId="urn:microsoft.com/office/officeart/2005/8/layout/orgChart1"/>
    <dgm:cxn modelId="{4A7AD711-94AD-4F7F-B607-0F7DB842486C}" type="presParOf" srcId="{BEDC7136-7577-4C93-9F81-0A15CD476A39}" destId="{52433540-38AE-4F4A-A150-E052DDBB2A02}" srcOrd="3" destOrd="0" presId="urn:microsoft.com/office/officeart/2005/8/layout/orgChart1"/>
    <dgm:cxn modelId="{7F6EC053-2FDB-49DD-9570-268B5BB7A7AD}" type="presParOf" srcId="{52433540-38AE-4F4A-A150-E052DDBB2A02}" destId="{C7A1D2BB-8BF8-4D38-AE5D-EA3A93D21CB9}" srcOrd="0" destOrd="0" presId="urn:microsoft.com/office/officeart/2005/8/layout/orgChart1"/>
    <dgm:cxn modelId="{0D0F69D7-86C7-4850-B8AD-2F793A9B28FC}" type="presParOf" srcId="{C7A1D2BB-8BF8-4D38-AE5D-EA3A93D21CB9}" destId="{CD534192-1DCB-4CDC-88D6-AA4CA043105B}" srcOrd="0" destOrd="0" presId="urn:microsoft.com/office/officeart/2005/8/layout/orgChart1"/>
    <dgm:cxn modelId="{5D7A9DEB-C0DB-43FF-9C28-F1BAEEA9E221}" type="presParOf" srcId="{C7A1D2BB-8BF8-4D38-AE5D-EA3A93D21CB9}" destId="{2469B540-05BF-4B18-BCDA-93BF80190582}" srcOrd="1" destOrd="0" presId="urn:microsoft.com/office/officeart/2005/8/layout/orgChart1"/>
    <dgm:cxn modelId="{27A2E31E-6B61-496D-873E-E095AA28D08B}" type="presParOf" srcId="{52433540-38AE-4F4A-A150-E052DDBB2A02}" destId="{0268408E-B0F2-45B7-83F0-62DAAFE5DA87}" srcOrd="1" destOrd="0" presId="urn:microsoft.com/office/officeart/2005/8/layout/orgChart1"/>
    <dgm:cxn modelId="{C3D0A857-071C-4E3B-8424-76589936883E}" type="presParOf" srcId="{0268408E-B0F2-45B7-83F0-62DAAFE5DA87}" destId="{175ADA4B-4385-44AB-A052-734364E7C3DE}" srcOrd="0" destOrd="0" presId="urn:microsoft.com/office/officeart/2005/8/layout/orgChart1"/>
    <dgm:cxn modelId="{20680EFE-D454-47A8-8921-F04ED1F2EB74}" type="presParOf" srcId="{0268408E-B0F2-45B7-83F0-62DAAFE5DA87}" destId="{2671C233-AF3C-4DCB-B8FD-0299A5735526}" srcOrd="1" destOrd="0" presId="urn:microsoft.com/office/officeart/2005/8/layout/orgChart1"/>
    <dgm:cxn modelId="{9B926962-60C9-4016-8030-D4CE60B93F24}" type="presParOf" srcId="{2671C233-AF3C-4DCB-B8FD-0299A5735526}" destId="{4100D9AD-B427-4220-8403-8B50673B8F81}" srcOrd="0" destOrd="0" presId="urn:microsoft.com/office/officeart/2005/8/layout/orgChart1"/>
    <dgm:cxn modelId="{A968735B-D06F-4224-A5F2-BF2C861C9E0D}" type="presParOf" srcId="{4100D9AD-B427-4220-8403-8B50673B8F81}" destId="{999F245E-0EE0-4810-A1DB-8BEB9C9D8F59}" srcOrd="0" destOrd="0" presId="urn:microsoft.com/office/officeart/2005/8/layout/orgChart1"/>
    <dgm:cxn modelId="{58ABCF55-D108-407B-82BD-4B8E8FFD1EEB}" type="presParOf" srcId="{4100D9AD-B427-4220-8403-8B50673B8F81}" destId="{3DC16547-77D4-48A8-866B-9119FF4FAD6E}" srcOrd="1" destOrd="0" presId="urn:microsoft.com/office/officeart/2005/8/layout/orgChart1"/>
    <dgm:cxn modelId="{37D363C4-D5B4-4E12-8679-F1CF801F6860}" type="presParOf" srcId="{2671C233-AF3C-4DCB-B8FD-0299A5735526}" destId="{7BB8B185-C38B-4D73-8FC3-655B21EC14CD}" srcOrd="1" destOrd="0" presId="urn:microsoft.com/office/officeart/2005/8/layout/orgChart1"/>
    <dgm:cxn modelId="{F37D11CC-7AD7-4147-8E64-12E661A69F2C}" type="presParOf" srcId="{2671C233-AF3C-4DCB-B8FD-0299A5735526}" destId="{0083B8C3-445D-4200-9922-062B8618A45F}" srcOrd="2" destOrd="0" presId="urn:microsoft.com/office/officeart/2005/8/layout/orgChart1"/>
    <dgm:cxn modelId="{846D060D-9688-48D1-8103-AD281E7664C3}" type="presParOf" srcId="{0268408E-B0F2-45B7-83F0-62DAAFE5DA87}" destId="{D6C99033-9C53-4954-B27F-5A1FD9BD95D9}" srcOrd="2" destOrd="0" presId="urn:microsoft.com/office/officeart/2005/8/layout/orgChart1"/>
    <dgm:cxn modelId="{6482FC2F-6843-4581-9166-4256D43728D0}" type="presParOf" srcId="{0268408E-B0F2-45B7-83F0-62DAAFE5DA87}" destId="{2010A7E0-F88C-42E9-A8A3-51617AE275EE}" srcOrd="3" destOrd="0" presId="urn:microsoft.com/office/officeart/2005/8/layout/orgChart1"/>
    <dgm:cxn modelId="{9BEC98A3-5545-4938-B382-CA1D8CD95494}" type="presParOf" srcId="{2010A7E0-F88C-42E9-A8A3-51617AE275EE}" destId="{12188E3E-62DD-4071-BECD-AD249146B9FD}" srcOrd="0" destOrd="0" presId="urn:microsoft.com/office/officeart/2005/8/layout/orgChart1"/>
    <dgm:cxn modelId="{DA7F1F9F-BAF8-4C74-AC43-D99D93B32E1D}" type="presParOf" srcId="{12188E3E-62DD-4071-BECD-AD249146B9FD}" destId="{23FB6531-81CF-44BB-AF8C-7C537F26CBE1}" srcOrd="0" destOrd="0" presId="urn:microsoft.com/office/officeart/2005/8/layout/orgChart1"/>
    <dgm:cxn modelId="{63B24ABC-8AFC-466C-AE58-B7181ED389AE}" type="presParOf" srcId="{12188E3E-62DD-4071-BECD-AD249146B9FD}" destId="{C64A0E71-410A-433B-8102-C54315CEFBA3}" srcOrd="1" destOrd="0" presId="urn:microsoft.com/office/officeart/2005/8/layout/orgChart1"/>
    <dgm:cxn modelId="{ADFD3CC4-2FC0-4C64-82CE-B14E26B925DA}" type="presParOf" srcId="{2010A7E0-F88C-42E9-A8A3-51617AE275EE}" destId="{0CC328CB-4F9F-414A-BFE8-39C9A81E4857}" srcOrd="1" destOrd="0" presId="urn:microsoft.com/office/officeart/2005/8/layout/orgChart1"/>
    <dgm:cxn modelId="{D32BD0C7-7929-4AE0-A840-7CEFAAB6A11D}" type="presParOf" srcId="{2010A7E0-F88C-42E9-A8A3-51617AE275EE}" destId="{D59185A5-B95C-4DB7-A708-1F69815B31ED}" srcOrd="2" destOrd="0" presId="urn:microsoft.com/office/officeart/2005/8/layout/orgChart1"/>
    <dgm:cxn modelId="{A5A50B2E-90A5-4541-B4B0-0367D5D3C6D3}" type="presParOf" srcId="{52433540-38AE-4F4A-A150-E052DDBB2A02}" destId="{89D173E5-509F-4720-A6B6-EC0F28F1D4DC}" srcOrd="2" destOrd="0" presId="urn:microsoft.com/office/officeart/2005/8/layout/orgChart1"/>
    <dgm:cxn modelId="{3071FCC7-7206-4F0C-8772-DE985FE65DA0}" type="presParOf" srcId="{BEDC7136-7577-4C93-9F81-0A15CD476A39}" destId="{BC8521A8-AACB-47B8-B770-2BC0D5AEBF47}" srcOrd="4" destOrd="0" presId="urn:microsoft.com/office/officeart/2005/8/layout/orgChart1"/>
    <dgm:cxn modelId="{F7B05DAB-4DA9-42C6-AC5B-DACBF9B27238}" type="presParOf" srcId="{BEDC7136-7577-4C93-9F81-0A15CD476A39}" destId="{5195480B-AABB-4FAC-988B-89943918EEE8}" srcOrd="5" destOrd="0" presId="urn:microsoft.com/office/officeart/2005/8/layout/orgChart1"/>
    <dgm:cxn modelId="{07FCE860-E047-4B04-938F-03F9528FA48E}" type="presParOf" srcId="{5195480B-AABB-4FAC-988B-89943918EEE8}" destId="{0C4DFC68-9C3E-41F6-8F02-613A6081ABCF}" srcOrd="0" destOrd="0" presId="urn:microsoft.com/office/officeart/2005/8/layout/orgChart1"/>
    <dgm:cxn modelId="{FF6C8968-290B-4C5D-ABC9-FBDA9C34675D}" type="presParOf" srcId="{0C4DFC68-9C3E-41F6-8F02-613A6081ABCF}" destId="{8BCD81E4-13F3-4A20-9CA4-7710AA37D901}" srcOrd="0" destOrd="0" presId="urn:microsoft.com/office/officeart/2005/8/layout/orgChart1"/>
    <dgm:cxn modelId="{C9437553-7F36-46ED-B938-3F23DFB48F51}" type="presParOf" srcId="{0C4DFC68-9C3E-41F6-8F02-613A6081ABCF}" destId="{3AFE1775-B662-4681-89B2-40262635EB5A}" srcOrd="1" destOrd="0" presId="urn:microsoft.com/office/officeart/2005/8/layout/orgChart1"/>
    <dgm:cxn modelId="{BD80E2E7-2959-4F88-9014-0BFFE163A8E0}" type="presParOf" srcId="{5195480B-AABB-4FAC-988B-89943918EEE8}" destId="{0686789F-7319-4C72-9281-A6D52E70FEF8}" srcOrd="1" destOrd="0" presId="urn:microsoft.com/office/officeart/2005/8/layout/orgChart1"/>
    <dgm:cxn modelId="{4AC31768-CAB1-49F9-95F1-E25BCCA66A1F}" type="presParOf" srcId="{0686789F-7319-4C72-9281-A6D52E70FEF8}" destId="{C381EE57-D925-44B2-BC5E-69714427E7F3}" srcOrd="0" destOrd="0" presId="urn:microsoft.com/office/officeart/2005/8/layout/orgChart1"/>
    <dgm:cxn modelId="{5366B3EB-EF32-450F-8693-9EB001932F1B}" type="presParOf" srcId="{0686789F-7319-4C72-9281-A6D52E70FEF8}" destId="{BD1EF7F0-E863-4F09-9534-B0259ED75DEE}" srcOrd="1" destOrd="0" presId="urn:microsoft.com/office/officeart/2005/8/layout/orgChart1"/>
    <dgm:cxn modelId="{9A5BB9A3-1382-4082-B5AC-9C98C74EFF70}" type="presParOf" srcId="{BD1EF7F0-E863-4F09-9534-B0259ED75DEE}" destId="{B3BEBCDC-7B8B-4902-9BFE-479F6CE925C3}" srcOrd="0" destOrd="0" presId="urn:microsoft.com/office/officeart/2005/8/layout/orgChart1"/>
    <dgm:cxn modelId="{ADE15D48-DA8E-4FB8-85E9-4E9AD14632F2}" type="presParOf" srcId="{B3BEBCDC-7B8B-4902-9BFE-479F6CE925C3}" destId="{974FF71E-EBE3-4D2D-8051-7E20EF2D3480}" srcOrd="0" destOrd="0" presId="urn:microsoft.com/office/officeart/2005/8/layout/orgChart1"/>
    <dgm:cxn modelId="{EB154F54-E2D6-46E1-8734-FF37B05EFA11}" type="presParOf" srcId="{B3BEBCDC-7B8B-4902-9BFE-479F6CE925C3}" destId="{DB21A330-82DC-4E5C-A620-7B7A542B13E8}" srcOrd="1" destOrd="0" presId="urn:microsoft.com/office/officeart/2005/8/layout/orgChart1"/>
    <dgm:cxn modelId="{786CCE14-CF22-4539-80BA-49D21787C891}" type="presParOf" srcId="{BD1EF7F0-E863-4F09-9534-B0259ED75DEE}" destId="{91F84A47-3D39-4204-9E94-28FFC9F5D17E}" srcOrd="1" destOrd="0" presId="urn:microsoft.com/office/officeart/2005/8/layout/orgChart1"/>
    <dgm:cxn modelId="{05336582-C28E-4A54-B1AA-CB873CC2991C}" type="presParOf" srcId="{BD1EF7F0-E863-4F09-9534-B0259ED75DEE}" destId="{9EF2D0B4-C107-400B-ABEA-CF41683EC5DE}" srcOrd="2" destOrd="0" presId="urn:microsoft.com/office/officeart/2005/8/layout/orgChart1"/>
    <dgm:cxn modelId="{DBDE0486-7F8E-4340-844A-416E3355BE4B}" type="presParOf" srcId="{0686789F-7319-4C72-9281-A6D52E70FEF8}" destId="{B63E9CFD-CB43-4AED-A27C-2EE4F0D029B1}" srcOrd="2" destOrd="0" presId="urn:microsoft.com/office/officeart/2005/8/layout/orgChart1"/>
    <dgm:cxn modelId="{30508A57-6E9D-4FEA-9C9A-A30A78BE21C3}" type="presParOf" srcId="{0686789F-7319-4C72-9281-A6D52E70FEF8}" destId="{01331A5E-BAE3-4EEF-99B6-B9FE8AE22641}" srcOrd="3" destOrd="0" presId="urn:microsoft.com/office/officeart/2005/8/layout/orgChart1"/>
    <dgm:cxn modelId="{58BB6497-6166-4A9C-9943-E6AD2F5E6AC6}" type="presParOf" srcId="{01331A5E-BAE3-4EEF-99B6-B9FE8AE22641}" destId="{649D6420-6F32-4FA9-9B3B-B8FA81925E3C}" srcOrd="0" destOrd="0" presId="urn:microsoft.com/office/officeart/2005/8/layout/orgChart1"/>
    <dgm:cxn modelId="{6F0184D7-6994-4B79-91CC-50AAB76E6250}" type="presParOf" srcId="{649D6420-6F32-4FA9-9B3B-B8FA81925E3C}" destId="{A9665D20-2AF1-469D-92DF-8E6B076E6271}" srcOrd="0" destOrd="0" presId="urn:microsoft.com/office/officeart/2005/8/layout/orgChart1"/>
    <dgm:cxn modelId="{9A7030E0-163C-426B-B6C5-39D87940642E}" type="presParOf" srcId="{649D6420-6F32-4FA9-9B3B-B8FA81925E3C}" destId="{BB88BA81-E492-4B87-A350-D90C63FA3C38}" srcOrd="1" destOrd="0" presId="urn:microsoft.com/office/officeart/2005/8/layout/orgChart1"/>
    <dgm:cxn modelId="{DAA466EB-404A-4494-AEC7-21A6165A7599}" type="presParOf" srcId="{01331A5E-BAE3-4EEF-99B6-B9FE8AE22641}" destId="{86F4B426-FE83-4587-BA51-FA46AAF65D4D}" srcOrd="1" destOrd="0" presId="urn:microsoft.com/office/officeart/2005/8/layout/orgChart1"/>
    <dgm:cxn modelId="{8309BA8E-58A7-4ABB-9B5B-EBD053214726}" type="presParOf" srcId="{01331A5E-BAE3-4EEF-99B6-B9FE8AE22641}" destId="{7A75626D-FCA2-46C5-B045-552C64208B2F}" srcOrd="2" destOrd="0" presId="urn:microsoft.com/office/officeart/2005/8/layout/orgChart1"/>
    <dgm:cxn modelId="{A37A1085-8CF4-468F-8DA9-3314E7796859}" type="presParOf" srcId="{0686789F-7319-4C72-9281-A6D52E70FEF8}" destId="{A82A0690-473A-4954-8808-76CD0AE41AC5}" srcOrd="4" destOrd="0" presId="urn:microsoft.com/office/officeart/2005/8/layout/orgChart1"/>
    <dgm:cxn modelId="{17380625-D123-4215-96F2-FD2B23BF8592}" type="presParOf" srcId="{0686789F-7319-4C72-9281-A6D52E70FEF8}" destId="{B1AB919F-4E19-42BE-8B56-1D107EEFA1D4}" srcOrd="5" destOrd="0" presId="urn:microsoft.com/office/officeart/2005/8/layout/orgChart1"/>
    <dgm:cxn modelId="{15F0A039-FA49-4924-A96D-BA7E84D30C3C}" type="presParOf" srcId="{B1AB919F-4E19-42BE-8B56-1D107EEFA1D4}" destId="{1BE5252B-A44F-4D9E-AE09-B4D2C417E8CF}" srcOrd="0" destOrd="0" presId="urn:microsoft.com/office/officeart/2005/8/layout/orgChart1"/>
    <dgm:cxn modelId="{7EF78A8E-ABDC-45D2-83B4-45B4A65E594D}" type="presParOf" srcId="{1BE5252B-A44F-4D9E-AE09-B4D2C417E8CF}" destId="{C0BB17A8-99B6-42B4-B382-09D766DF376C}" srcOrd="0" destOrd="0" presId="urn:microsoft.com/office/officeart/2005/8/layout/orgChart1"/>
    <dgm:cxn modelId="{52A58105-79DE-42DF-B850-47363DE9724B}" type="presParOf" srcId="{1BE5252B-A44F-4D9E-AE09-B4D2C417E8CF}" destId="{5A6945FD-9B58-4DBB-BD28-45E2004FB8FD}" srcOrd="1" destOrd="0" presId="urn:microsoft.com/office/officeart/2005/8/layout/orgChart1"/>
    <dgm:cxn modelId="{CA6079A4-1989-420A-BF53-CD7755CDCFB6}" type="presParOf" srcId="{B1AB919F-4E19-42BE-8B56-1D107EEFA1D4}" destId="{77BEABFB-1D31-4778-B013-04BC03D87634}" srcOrd="1" destOrd="0" presId="urn:microsoft.com/office/officeart/2005/8/layout/orgChart1"/>
    <dgm:cxn modelId="{C6D09E80-9E3C-436A-9C35-D52FC6B7CE6B}" type="presParOf" srcId="{B1AB919F-4E19-42BE-8B56-1D107EEFA1D4}" destId="{73781F7E-38B5-40CD-8BCC-B4E030A8BA46}" srcOrd="2" destOrd="0" presId="urn:microsoft.com/office/officeart/2005/8/layout/orgChart1"/>
    <dgm:cxn modelId="{7DBEC833-5515-4752-9C25-60DED4BE4FBF}" type="presParOf" srcId="{5195480B-AABB-4FAC-988B-89943918EEE8}" destId="{83A44AC8-EA2C-4394-B8C5-B802E4E8AAB0}" srcOrd="2" destOrd="0" presId="urn:microsoft.com/office/officeart/2005/8/layout/orgChart1"/>
    <dgm:cxn modelId="{0344A16E-5593-47E9-AFAF-E6766A62CD6F}" type="presParOf" srcId="{BEDC7136-7577-4C93-9F81-0A15CD476A39}" destId="{0043A2C2-86D5-4EE4-A4D9-D457D9B30F8C}" srcOrd="6" destOrd="0" presId="urn:microsoft.com/office/officeart/2005/8/layout/orgChart1"/>
    <dgm:cxn modelId="{254E3AD7-CFB4-41A8-BE62-B4E6860B1168}" type="presParOf" srcId="{BEDC7136-7577-4C93-9F81-0A15CD476A39}" destId="{54009EEF-437E-4B11-AC2E-489D1E2F7DAC}" srcOrd="7" destOrd="0" presId="urn:microsoft.com/office/officeart/2005/8/layout/orgChart1"/>
    <dgm:cxn modelId="{548804C4-E884-4BF1-A170-B5652C5843F3}" type="presParOf" srcId="{54009EEF-437E-4B11-AC2E-489D1E2F7DAC}" destId="{89BA677C-6E06-4792-94E3-2E029424E93C}" srcOrd="0" destOrd="0" presId="urn:microsoft.com/office/officeart/2005/8/layout/orgChart1"/>
    <dgm:cxn modelId="{742BC3C0-712A-4997-93CE-E1360CD916C9}" type="presParOf" srcId="{89BA677C-6E06-4792-94E3-2E029424E93C}" destId="{2A3C0CEB-DD47-4706-9BE7-2B67DFCD90C8}" srcOrd="0" destOrd="0" presId="urn:microsoft.com/office/officeart/2005/8/layout/orgChart1"/>
    <dgm:cxn modelId="{E00F29FD-FA33-4F7E-AB9B-9B807FCC72A0}" type="presParOf" srcId="{89BA677C-6E06-4792-94E3-2E029424E93C}" destId="{E71DDE41-FA14-4086-AE7A-969712417A24}" srcOrd="1" destOrd="0" presId="urn:microsoft.com/office/officeart/2005/8/layout/orgChart1"/>
    <dgm:cxn modelId="{9D43B9D1-3840-487D-BE06-95BE6F5F1AC6}" type="presParOf" srcId="{54009EEF-437E-4B11-AC2E-489D1E2F7DAC}" destId="{C0250161-D203-4C6F-826A-809951966FA0}" srcOrd="1" destOrd="0" presId="urn:microsoft.com/office/officeart/2005/8/layout/orgChart1"/>
    <dgm:cxn modelId="{7E1ED447-6CB3-4A99-A144-4B3772341EE4}" type="presParOf" srcId="{C0250161-D203-4C6F-826A-809951966FA0}" destId="{379F1D6D-DE3E-455B-BA6F-26657FD7F64F}" srcOrd="0" destOrd="0" presId="urn:microsoft.com/office/officeart/2005/8/layout/orgChart1"/>
    <dgm:cxn modelId="{8A966C61-900A-4488-B044-A300AE839E4E}" type="presParOf" srcId="{C0250161-D203-4C6F-826A-809951966FA0}" destId="{7C86A464-32CA-4977-AD28-32204E00C5B8}" srcOrd="1" destOrd="0" presId="urn:microsoft.com/office/officeart/2005/8/layout/orgChart1"/>
    <dgm:cxn modelId="{DCEE79FB-406B-4150-A9E1-26CA0832BCF7}" type="presParOf" srcId="{7C86A464-32CA-4977-AD28-32204E00C5B8}" destId="{D2B424C0-1A4D-4055-9301-31CFEE577D91}" srcOrd="0" destOrd="0" presId="urn:microsoft.com/office/officeart/2005/8/layout/orgChart1"/>
    <dgm:cxn modelId="{58C654F5-BF27-40F3-9EC3-731CCB8F8007}" type="presParOf" srcId="{D2B424C0-1A4D-4055-9301-31CFEE577D91}" destId="{06219FB6-EF29-4B46-B657-78C3DB49B3ED}" srcOrd="0" destOrd="0" presId="urn:microsoft.com/office/officeart/2005/8/layout/orgChart1"/>
    <dgm:cxn modelId="{455FE93C-9BE0-4924-8071-4A9607964DFA}" type="presParOf" srcId="{D2B424C0-1A4D-4055-9301-31CFEE577D91}" destId="{10C203D9-4D43-42A9-A5E5-1C25577A6849}" srcOrd="1" destOrd="0" presId="urn:microsoft.com/office/officeart/2005/8/layout/orgChart1"/>
    <dgm:cxn modelId="{40591690-1A75-46BF-8F7B-0152DDF90C30}" type="presParOf" srcId="{7C86A464-32CA-4977-AD28-32204E00C5B8}" destId="{1CD10B46-0927-4551-8BA1-DBB73400D0A5}" srcOrd="1" destOrd="0" presId="urn:microsoft.com/office/officeart/2005/8/layout/orgChart1"/>
    <dgm:cxn modelId="{3F16A8F3-7615-489E-AC91-96BAA36AAE9E}" type="presParOf" srcId="{7C86A464-32CA-4977-AD28-32204E00C5B8}" destId="{1B950D75-5FE8-40EF-AF23-12549E154BC8}" srcOrd="2" destOrd="0" presId="urn:microsoft.com/office/officeart/2005/8/layout/orgChart1"/>
    <dgm:cxn modelId="{C1D356D2-0407-4903-9196-6D6333F5FE78}" type="presParOf" srcId="{C0250161-D203-4C6F-826A-809951966FA0}" destId="{65CC9E11-C6A7-4FF1-AA5F-E05134F713B1}" srcOrd="2" destOrd="0" presId="urn:microsoft.com/office/officeart/2005/8/layout/orgChart1"/>
    <dgm:cxn modelId="{06352FD6-0F4E-4A6A-AD86-FD7487DE5326}" type="presParOf" srcId="{C0250161-D203-4C6F-826A-809951966FA0}" destId="{E063EF99-0021-48B7-9247-48D670C8A745}" srcOrd="3" destOrd="0" presId="urn:microsoft.com/office/officeart/2005/8/layout/orgChart1"/>
    <dgm:cxn modelId="{FE08C59E-D35A-49D6-870D-FC6307443D2E}" type="presParOf" srcId="{E063EF99-0021-48B7-9247-48D670C8A745}" destId="{DDF4B702-7C56-472B-81E1-0B796E075C7E}" srcOrd="0" destOrd="0" presId="urn:microsoft.com/office/officeart/2005/8/layout/orgChart1"/>
    <dgm:cxn modelId="{F66DFACE-F400-4112-80BB-6DBF5C478F64}" type="presParOf" srcId="{DDF4B702-7C56-472B-81E1-0B796E075C7E}" destId="{1A66BD10-9224-4AF0-ACAF-3DFE6D487C93}" srcOrd="0" destOrd="0" presId="urn:microsoft.com/office/officeart/2005/8/layout/orgChart1"/>
    <dgm:cxn modelId="{634B1315-FE40-45E3-99EC-604C9D1D06F4}" type="presParOf" srcId="{DDF4B702-7C56-472B-81E1-0B796E075C7E}" destId="{94555D04-0917-4882-B2A9-DA302EE9EBD2}" srcOrd="1" destOrd="0" presId="urn:microsoft.com/office/officeart/2005/8/layout/orgChart1"/>
    <dgm:cxn modelId="{007AF2FA-D15F-4F10-95E8-6D4284B8B4B0}" type="presParOf" srcId="{E063EF99-0021-48B7-9247-48D670C8A745}" destId="{5D423EB9-1CD1-4B19-84A4-A368C8189F14}" srcOrd="1" destOrd="0" presId="urn:microsoft.com/office/officeart/2005/8/layout/orgChart1"/>
    <dgm:cxn modelId="{7168CC55-063C-41C0-A257-71CE90163B3A}" type="presParOf" srcId="{E063EF99-0021-48B7-9247-48D670C8A745}" destId="{2DFE1144-3DB7-4F3B-B49B-8F8EC2BE2365}" srcOrd="2" destOrd="0" presId="urn:microsoft.com/office/officeart/2005/8/layout/orgChart1"/>
    <dgm:cxn modelId="{B2B487C9-A857-4691-8BCB-749ED5DCF0F2}" type="presParOf" srcId="{54009EEF-437E-4B11-AC2E-489D1E2F7DAC}" destId="{5C51682C-47EA-462E-91C1-10E234B4077C}" srcOrd="2" destOrd="0" presId="urn:microsoft.com/office/officeart/2005/8/layout/orgChart1"/>
    <dgm:cxn modelId="{DE092DEE-649E-475C-9C7E-1E1E73822ECB}" type="presParOf" srcId="{8BB85D71-F3C6-434D-BF24-5E62DA15ED09}" destId="{81FD1BDE-A87E-4E92-999B-80F1EDDCD6F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F44922-BF29-4B0B-8042-B9B7FCFC65A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87643B65-058F-4AB5-A9C7-8BA809BF638C}">
      <dgm:prSet phldrT="[Text]" custT="1"/>
      <dgm:spPr/>
      <dgm:t>
        <a:bodyPr/>
        <a:lstStyle/>
        <a:p>
          <a:r>
            <a:rPr lang="en-US" sz="2800" b="1">
              <a:latin typeface="+mn-lt"/>
              <a:cs typeface="Times New Roman" panose="02020603050405020304" pitchFamily="18" charset="0"/>
            </a:rPr>
            <a:t>Hệ thống quản lý hoạt động nông trại</a:t>
          </a:r>
          <a:endParaRPr lang="vi-VN" sz="2800" b="1">
            <a:latin typeface="+mn-lt"/>
            <a:cs typeface="Times New Roman" panose="02020603050405020304" pitchFamily="18" charset="0"/>
          </a:endParaRPr>
        </a:p>
      </dgm:t>
    </dgm:pt>
    <dgm:pt modelId="{D87CEC8A-23EB-4353-AB7B-38E91B9F34DC}" type="parTrans" cxnId="{45CEC1E0-0B58-4812-A5FC-7186AF5726DD}">
      <dgm:prSet/>
      <dgm:spPr/>
      <dgm:t>
        <a:bodyPr/>
        <a:lstStyle/>
        <a:p>
          <a:endParaRPr lang="vi-V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C952C3C-815B-4733-920B-99F2F8869ADA}" type="sibTrans" cxnId="{45CEC1E0-0B58-4812-A5FC-7186AF5726DD}">
      <dgm:prSet/>
      <dgm:spPr/>
      <dgm:t>
        <a:bodyPr/>
        <a:lstStyle/>
        <a:p>
          <a:endParaRPr lang="vi-V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607EE4E-65F2-4387-8688-92B43A5EC9E6}">
      <dgm:prSet custT="1"/>
      <dgm:spPr/>
      <dgm:t>
        <a:bodyPr/>
        <a:lstStyle/>
        <a:p>
          <a:r>
            <a:rPr lang="en-US" sz="2000" b="1">
              <a:latin typeface="+mn-lt"/>
              <a:cs typeface="Times New Roman" panose="02020603050405020304" pitchFamily="18" charset="0"/>
            </a:rPr>
            <a:t>Quản lý dữ liệu danh mục</a:t>
          </a:r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7D5019C1-4DDD-46CA-8AD0-0581EDC34BE9}" type="parTrans" cxnId="{F8C3A0F4-F28E-4168-B557-06CC860C6792}">
      <dgm:prSet/>
      <dgm:spPr/>
      <dgm:t>
        <a:bodyPr/>
        <a:lstStyle/>
        <a:p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AAC6E941-E2FD-4746-95F1-8F1AD50F4B19}" type="sibTrans" cxnId="{F8C3A0F4-F28E-4168-B557-06CC860C6792}">
      <dgm:prSet/>
      <dgm:spPr/>
      <dgm:t>
        <a:bodyPr/>
        <a:lstStyle/>
        <a:p>
          <a:endParaRPr lang="vi-V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41C304D-70E3-49FA-8B9F-93F9E9A447A3}">
      <dgm:prSet custT="1"/>
      <dgm:spPr/>
      <dgm:t>
        <a:bodyPr/>
        <a:lstStyle/>
        <a:p>
          <a:r>
            <a:rPr lang="en-US" sz="2000" b="1">
              <a:latin typeface="+mn-lt"/>
              <a:cs typeface="Times New Roman" panose="02020603050405020304" pitchFamily="18" charset="0"/>
            </a:rPr>
            <a:t>Cây trồng</a:t>
          </a:r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3B6F59C3-413A-469A-9132-17245FC1475D}" type="parTrans" cxnId="{F78937BD-FBD1-4E23-A51F-6E5E82380581}">
      <dgm:prSet/>
      <dgm:spPr/>
      <dgm:t>
        <a:bodyPr/>
        <a:lstStyle/>
        <a:p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53DEB8AE-5253-4CC7-929A-3CE7E19FB07E}" type="sibTrans" cxnId="{F78937BD-FBD1-4E23-A51F-6E5E82380581}">
      <dgm:prSet/>
      <dgm:spPr/>
      <dgm:t>
        <a:bodyPr/>
        <a:lstStyle/>
        <a:p>
          <a:endParaRPr lang="vi-V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1AF8713-CFC8-4B75-A9D7-F3424C1251ED}">
      <dgm:prSet custT="1"/>
      <dgm:spPr/>
      <dgm:t>
        <a:bodyPr/>
        <a:lstStyle/>
        <a:p>
          <a:r>
            <a:rPr lang="en-US" sz="2000" b="1">
              <a:latin typeface="+mn-lt"/>
              <a:cs typeface="Times New Roman" panose="02020603050405020304" pitchFamily="18" charset="0"/>
            </a:rPr>
            <a:t>Nhân viên tham gia</a:t>
          </a:r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DF84C665-CA38-4908-B6EA-C1705F89F046}" type="parTrans" cxnId="{FCDB5B2B-0E25-4CD2-A052-D5D10429047F}">
      <dgm:prSet/>
      <dgm:spPr/>
      <dgm:t>
        <a:bodyPr/>
        <a:lstStyle/>
        <a:p>
          <a:endParaRPr lang="vi-VN" sz="2000">
            <a:latin typeface="+mn-lt"/>
          </a:endParaRPr>
        </a:p>
      </dgm:t>
    </dgm:pt>
    <dgm:pt modelId="{44FEB56D-60D8-4B83-B953-5CD72BAE7BC1}" type="sibTrans" cxnId="{FCDB5B2B-0E25-4CD2-A052-D5D10429047F}">
      <dgm:prSet/>
      <dgm:spPr/>
      <dgm:t>
        <a:bodyPr/>
        <a:lstStyle/>
        <a:p>
          <a:endParaRPr lang="vi-VN"/>
        </a:p>
      </dgm:t>
    </dgm:pt>
    <dgm:pt modelId="{395FEAAA-D6FB-473E-8573-3854F45570B2}">
      <dgm:prSet custT="1"/>
      <dgm:spPr/>
      <dgm:t>
        <a:bodyPr/>
        <a:lstStyle/>
        <a:p>
          <a:r>
            <a:rPr lang="en-US" sz="2000" b="1">
              <a:latin typeface="+mn-lt"/>
              <a:cs typeface="Times New Roman" panose="02020603050405020304" pitchFamily="18" charset="0"/>
            </a:rPr>
            <a:t>Vật tư tiêu hao</a:t>
          </a:r>
        </a:p>
        <a:p>
          <a:r>
            <a:rPr lang="en-US" sz="2000" b="1">
              <a:latin typeface="+mn-lt"/>
              <a:cs typeface="Times New Roman" panose="02020603050405020304" pitchFamily="18" charset="0"/>
            </a:rPr>
            <a:t>Trang thiết bị sử dụng</a:t>
          </a:r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3AF8A32B-19EF-4C6C-950A-C873F0B26A54}" type="parTrans" cxnId="{2F0F4FBB-0803-4FDC-BFF0-A618FFD26113}">
      <dgm:prSet/>
      <dgm:spPr/>
      <dgm:t>
        <a:bodyPr/>
        <a:lstStyle/>
        <a:p>
          <a:endParaRPr lang="vi-VN" sz="2000">
            <a:latin typeface="+mn-lt"/>
          </a:endParaRPr>
        </a:p>
      </dgm:t>
    </dgm:pt>
    <dgm:pt modelId="{196B5BC9-DBB7-42EF-B7E0-DF7C17E40FFC}" type="sibTrans" cxnId="{2F0F4FBB-0803-4FDC-BFF0-A618FFD26113}">
      <dgm:prSet/>
      <dgm:spPr/>
      <dgm:t>
        <a:bodyPr/>
        <a:lstStyle/>
        <a:p>
          <a:endParaRPr lang="vi-VN"/>
        </a:p>
      </dgm:t>
    </dgm:pt>
    <dgm:pt modelId="{A5AD4B8C-535B-4793-B86E-86B6F788A1C5}">
      <dgm:prSet custT="1"/>
      <dgm:spPr/>
      <dgm:t>
        <a:bodyPr/>
        <a:lstStyle/>
        <a:p>
          <a:r>
            <a:rPr lang="en-US" sz="2000" b="1">
              <a:latin typeface="+mn-lt"/>
              <a:cs typeface="Times New Roman" panose="02020603050405020304" pitchFamily="18" charset="0"/>
            </a:rPr>
            <a:t>Quản lý đất canh tác</a:t>
          </a:r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1BE19F18-A571-42C1-AC36-C1EE293C23AB}" type="parTrans" cxnId="{7FA42D95-156F-4D78-9463-A92FB4C7757F}">
      <dgm:prSet/>
      <dgm:spPr/>
      <dgm:t>
        <a:bodyPr/>
        <a:lstStyle/>
        <a:p>
          <a:endParaRPr lang="vi-VN" sz="2000"/>
        </a:p>
      </dgm:t>
    </dgm:pt>
    <dgm:pt modelId="{18A3191C-A73B-42B3-96A0-2A6A3CE3B897}" type="sibTrans" cxnId="{7FA42D95-156F-4D78-9463-A92FB4C7757F}">
      <dgm:prSet/>
      <dgm:spPr/>
      <dgm:t>
        <a:bodyPr/>
        <a:lstStyle/>
        <a:p>
          <a:endParaRPr lang="vi-VN"/>
        </a:p>
      </dgm:t>
    </dgm:pt>
    <dgm:pt modelId="{D9C42264-C0A9-4AC2-83D3-968499DF406C}">
      <dgm:prSet custT="1"/>
      <dgm:spPr/>
      <dgm:t>
        <a:bodyPr/>
        <a:lstStyle/>
        <a:p>
          <a:r>
            <a:rPr lang="en-US" sz="2000" b="1">
              <a:latin typeface="+mn-lt"/>
              <a:cs typeface="Times New Roman" panose="02020603050405020304" pitchFamily="18" charset="0"/>
            </a:rPr>
            <a:t>Thời tiết </a:t>
          </a:r>
        </a:p>
        <a:p>
          <a:r>
            <a:rPr lang="en-US" sz="2000" b="1">
              <a:latin typeface="+mn-lt"/>
              <a:cs typeface="Times New Roman" panose="02020603050405020304" pitchFamily="18" charset="0"/>
            </a:rPr>
            <a:t>Chất lượng đất</a:t>
          </a:r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F9457A56-856D-4CDA-81F6-8B086B8DD2A5}" type="parTrans" cxnId="{F43FA177-4FAB-41EA-9936-47293C6910CD}">
      <dgm:prSet/>
      <dgm:spPr/>
      <dgm:t>
        <a:bodyPr/>
        <a:lstStyle/>
        <a:p>
          <a:endParaRPr lang="vi-VN" sz="2000"/>
        </a:p>
      </dgm:t>
    </dgm:pt>
    <dgm:pt modelId="{3B470198-C83C-4398-970C-11140D54CFA2}" type="sibTrans" cxnId="{F43FA177-4FAB-41EA-9936-47293C6910CD}">
      <dgm:prSet/>
      <dgm:spPr/>
      <dgm:t>
        <a:bodyPr/>
        <a:lstStyle/>
        <a:p>
          <a:endParaRPr lang="vi-VN"/>
        </a:p>
      </dgm:t>
    </dgm:pt>
    <dgm:pt modelId="{05AEEDEC-66BC-48E7-8AB4-41100790A5CF}">
      <dgm:prSet custT="1"/>
      <dgm:spPr/>
      <dgm:t>
        <a:bodyPr/>
        <a:lstStyle/>
        <a:p>
          <a:r>
            <a:rPr lang="en-US" sz="2000" b="1">
              <a:latin typeface="+mn-lt"/>
              <a:cs typeface="Times New Roman" panose="02020603050405020304" pitchFamily="18" charset="0"/>
            </a:rPr>
            <a:t>Mùa vụ </a:t>
          </a:r>
          <a:br>
            <a:rPr lang="en-US" sz="2000" b="1">
              <a:latin typeface="+mn-lt"/>
              <a:cs typeface="Times New Roman" panose="02020603050405020304" pitchFamily="18" charset="0"/>
            </a:rPr>
          </a:br>
          <a:r>
            <a:rPr lang="en-US" sz="2000" b="1">
              <a:latin typeface="+mn-lt"/>
              <a:cs typeface="Times New Roman" panose="02020603050405020304" pitchFamily="18" charset="0"/>
            </a:rPr>
            <a:t>Thu Hoạch - Buôn Bán</a:t>
          </a:r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58BD678A-6281-4C08-849E-C0377939D049}" type="parTrans" cxnId="{39C88D42-9CDB-45E6-BA53-330F3093875D}">
      <dgm:prSet/>
      <dgm:spPr/>
      <dgm:t>
        <a:bodyPr/>
        <a:lstStyle/>
        <a:p>
          <a:endParaRPr lang="vi-VN" sz="2000"/>
        </a:p>
      </dgm:t>
    </dgm:pt>
    <dgm:pt modelId="{F7313936-A5D9-44D0-92AF-9604EF1BD813}" type="sibTrans" cxnId="{39C88D42-9CDB-45E6-BA53-330F3093875D}">
      <dgm:prSet/>
      <dgm:spPr/>
      <dgm:t>
        <a:bodyPr/>
        <a:lstStyle/>
        <a:p>
          <a:endParaRPr lang="vi-VN"/>
        </a:p>
      </dgm:t>
    </dgm:pt>
    <dgm:pt modelId="{84A7D434-F527-40E6-91B6-F7A8F8389842}">
      <dgm:prSet custT="1"/>
      <dgm:spPr/>
      <dgm:t>
        <a:bodyPr/>
        <a:lstStyle/>
        <a:p>
          <a:r>
            <a:rPr lang="en-US" sz="2000" b="1">
              <a:latin typeface="+mn-lt"/>
              <a:cs typeface="Times New Roman" panose="02020603050405020304" pitchFamily="18" charset="0"/>
            </a:rPr>
            <a:t>Quản lý chi phí</a:t>
          </a:r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CE5DA9F5-A3DF-430A-B6FA-0D47B6FEB0FC}" type="parTrans" cxnId="{7D0099ED-B999-4A29-B4DA-24A070E645EF}">
      <dgm:prSet/>
      <dgm:spPr/>
      <dgm:t>
        <a:bodyPr/>
        <a:lstStyle/>
        <a:p>
          <a:endParaRPr lang="vi-VN" sz="2000"/>
        </a:p>
      </dgm:t>
    </dgm:pt>
    <dgm:pt modelId="{9D2159DB-A923-4C09-AB59-BD0F3562BE19}" type="sibTrans" cxnId="{7D0099ED-B999-4A29-B4DA-24A070E645EF}">
      <dgm:prSet/>
      <dgm:spPr/>
      <dgm:t>
        <a:bodyPr/>
        <a:lstStyle/>
        <a:p>
          <a:endParaRPr lang="vi-VN"/>
        </a:p>
      </dgm:t>
    </dgm:pt>
    <dgm:pt modelId="{839AD952-A140-4AA7-8D2E-29B71FD138E5}">
      <dgm:prSet custT="1"/>
      <dgm:spPr/>
      <dgm:t>
        <a:bodyPr/>
        <a:lstStyle/>
        <a:p>
          <a:r>
            <a:rPr lang="en-US" sz="2000" b="1">
              <a:latin typeface="+mn-lt"/>
              <a:cs typeface="Times New Roman" panose="02020603050405020304" pitchFamily="18" charset="0"/>
            </a:rPr>
            <a:t>Lương nhân viên</a:t>
          </a:r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3251CEA1-E8F8-4314-B675-0483847D7CF5}" type="parTrans" cxnId="{57979924-32C0-49EC-B01E-ABB87DCC0AE6}">
      <dgm:prSet/>
      <dgm:spPr/>
      <dgm:t>
        <a:bodyPr/>
        <a:lstStyle/>
        <a:p>
          <a:endParaRPr lang="vi-VN" sz="2000"/>
        </a:p>
      </dgm:t>
    </dgm:pt>
    <dgm:pt modelId="{4C8E82BE-8AE1-4912-B848-E870A1F46C45}" type="sibTrans" cxnId="{57979924-32C0-49EC-B01E-ABB87DCC0AE6}">
      <dgm:prSet/>
      <dgm:spPr/>
      <dgm:t>
        <a:bodyPr/>
        <a:lstStyle/>
        <a:p>
          <a:endParaRPr lang="vi-VN"/>
        </a:p>
      </dgm:t>
    </dgm:pt>
    <dgm:pt modelId="{657FB445-0C14-4461-A9DA-32FC40C1F406}">
      <dgm:prSet custT="1"/>
      <dgm:spPr/>
      <dgm:t>
        <a:bodyPr/>
        <a:lstStyle/>
        <a:p>
          <a:r>
            <a:rPr lang="en-US" sz="2000" b="1">
              <a:latin typeface="+mn-lt"/>
              <a:cs typeface="Times New Roman" panose="02020603050405020304" pitchFamily="18" charset="0"/>
            </a:rPr>
            <a:t>Chi phí vật tư </a:t>
          </a:r>
        </a:p>
        <a:p>
          <a:r>
            <a:rPr lang="en-US" sz="2000" b="1">
              <a:latin typeface="+mn-lt"/>
              <a:cs typeface="Times New Roman" panose="02020603050405020304" pitchFamily="18" charset="0"/>
            </a:rPr>
            <a:t>Chi phí trang thiết bị</a:t>
          </a:r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9694C64F-B0D1-4E77-88D3-B71797BB85AE}" type="parTrans" cxnId="{E7CFDD17-F9DF-44ED-BF8D-4F8981E3735C}">
      <dgm:prSet/>
      <dgm:spPr/>
      <dgm:t>
        <a:bodyPr/>
        <a:lstStyle/>
        <a:p>
          <a:endParaRPr lang="vi-VN" sz="2000"/>
        </a:p>
      </dgm:t>
    </dgm:pt>
    <dgm:pt modelId="{7A1434F9-8351-4AB3-A145-0BDDAFB6DF1C}" type="sibTrans" cxnId="{E7CFDD17-F9DF-44ED-BF8D-4F8981E3735C}">
      <dgm:prSet/>
      <dgm:spPr/>
      <dgm:t>
        <a:bodyPr/>
        <a:lstStyle/>
        <a:p>
          <a:endParaRPr lang="vi-VN"/>
        </a:p>
      </dgm:t>
    </dgm:pt>
    <dgm:pt modelId="{2300976E-4701-4286-9DAA-4B41079E38CB}">
      <dgm:prSet custT="1"/>
      <dgm:spPr/>
      <dgm:t>
        <a:bodyPr/>
        <a:lstStyle/>
        <a:p>
          <a:r>
            <a:rPr lang="en-US" sz="2000" b="1">
              <a:latin typeface="+mn-lt"/>
              <a:cs typeface="Times New Roman" panose="02020603050405020304" pitchFamily="18" charset="0"/>
            </a:rPr>
            <a:t>Doanh thu buôn bán</a:t>
          </a:r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A17BBF51-20E6-46D1-862B-600BD4F53FCB}" type="parTrans" cxnId="{E118378E-D418-4494-94BC-B8AADA488626}">
      <dgm:prSet/>
      <dgm:spPr/>
      <dgm:t>
        <a:bodyPr/>
        <a:lstStyle/>
        <a:p>
          <a:endParaRPr lang="vi-VN" sz="2000"/>
        </a:p>
      </dgm:t>
    </dgm:pt>
    <dgm:pt modelId="{10B6B3C7-E138-4C7E-B0E9-C30C0CC94904}" type="sibTrans" cxnId="{E118378E-D418-4494-94BC-B8AADA488626}">
      <dgm:prSet/>
      <dgm:spPr/>
      <dgm:t>
        <a:bodyPr/>
        <a:lstStyle/>
        <a:p>
          <a:endParaRPr lang="vi-VN"/>
        </a:p>
      </dgm:t>
    </dgm:pt>
    <dgm:pt modelId="{315AD279-0F1B-49F6-89C7-5302EC006E61}">
      <dgm:prSet custT="1"/>
      <dgm:spPr/>
      <dgm:t>
        <a:bodyPr/>
        <a:lstStyle/>
        <a:p>
          <a:r>
            <a:rPr lang="en-US" sz="2000" b="1">
              <a:latin typeface="+mn-lt"/>
              <a:cs typeface="Times New Roman" panose="02020603050405020304" pitchFamily="18" charset="0"/>
            </a:rPr>
            <a:t>Quản lý hoạt động</a:t>
          </a:r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0B023878-469B-433A-A311-48C4B66FC140}" type="sibTrans" cxnId="{61AEBA08-4DA9-4F83-83D2-81BE6BED7620}">
      <dgm:prSet/>
      <dgm:spPr/>
      <dgm:t>
        <a:bodyPr/>
        <a:lstStyle/>
        <a:p>
          <a:endParaRPr lang="vi-VN"/>
        </a:p>
      </dgm:t>
    </dgm:pt>
    <dgm:pt modelId="{8CE39718-CA2E-4F52-AE47-D1C85A349FFF}" type="parTrans" cxnId="{61AEBA08-4DA9-4F83-83D2-81BE6BED7620}">
      <dgm:prSet/>
      <dgm:spPr/>
      <dgm:t>
        <a:bodyPr/>
        <a:lstStyle/>
        <a:p>
          <a:endParaRPr lang="vi-VN" sz="2000">
            <a:latin typeface="+mn-lt"/>
          </a:endParaRPr>
        </a:p>
      </dgm:t>
    </dgm:pt>
    <dgm:pt modelId="{51BF1FAD-E543-4259-B998-8D2E3ED57609}">
      <dgm:prSet custT="1"/>
      <dgm:spPr/>
      <dgm:t>
        <a:bodyPr/>
        <a:lstStyle/>
        <a:p>
          <a:r>
            <a:rPr lang="en-US" sz="2000" b="1">
              <a:latin typeface="+mn-lt"/>
              <a:cs typeface="Times New Roman" panose="02020603050405020304" pitchFamily="18" charset="0"/>
            </a:rPr>
            <a:t>Phân bón </a:t>
          </a:r>
        </a:p>
        <a:p>
          <a:r>
            <a:rPr lang="en-US" sz="2000" b="1">
              <a:latin typeface="+mn-lt"/>
              <a:cs typeface="Times New Roman" panose="02020603050405020304" pitchFamily="18" charset="0"/>
            </a:rPr>
            <a:t>Thuốc bảo vệ thực vật</a:t>
          </a:r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94642539-089D-46F0-9767-56957492D87C}" type="sibTrans" cxnId="{72BD3801-8879-4DE0-8A3D-4742042FABBF}">
      <dgm:prSet/>
      <dgm:spPr/>
      <dgm:t>
        <a:bodyPr/>
        <a:lstStyle/>
        <a:p>
          <a:endParaRPr lang="vi-VN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C7CD82E-C4C3-4C35-96AA-53D17CFA45CD}" type="parTrans" cxnId="{72BD3801-8879-4DE0-8A3D-4742042FABBF}">
      <dgm:prSet/>
      <dgm:spPr/>
      <dgm:t>
        <a:bodyPr/>
        <a:lstStyle/>
        <a:p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1EACA45A-66AB-4097-BF1A-3C1D36532B84}">
      <dgm:prSet custT="1"/>
      <dgm:spPr/>
      <dgm:t>
        <a:bodyPr/>
        <a:lstStyle/>
        <a:p>
          <a:r>
            <a:rPr lang="en-US" sz="2000" b="1">
              <a:latin typeface="+mn-lt"/>
              <a:cs typeface="Times New Roman" panose="02020603050405020304" pitchFamily="18" charset="0"/>
            </a:rPr>
            <a:t>Đất canh tác</a:t>
          </a:r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15F85DA2-444B-4C62-96C8-16B14E651CE6}" type="sibTrans" cxnId="{750E3287-E538-4927-AAF5-B35E7177E6E0}">
      <dgm:prSet/>
      <dgm:spPr/>
      <dgm:t>
        <a:bodyPr/>
        <a:lstStyle/>
        <a:p>
          <a:endParaRPr lang="vi-VN"/>
        </a:p>
      </dgm:t>
    </dgm:pt>
    <dgm:pt modelId="{A7819211-CEAC-4F20-8489-5D5C260786FD}" type="parTrans" cxnId="{750E3287-E538-4927-AAF5-B35E7177E6E0}">
      <dgm:prSet/>
      <dgm:spPr/>
      <dgm:t>
        <a:bodyPr/>
        <a:lstStyle/>
        <a:p>
          <a:endParaRPr lang="vi-VN" sz="2000"/>
        </a:p>
      </dgm:t>
    </dgm:pt>
    <dgm:pt modelId="{93F78668-B820-401F-A719-AC7094C135F2}">
      <dgm:prSet custT="1"/>
      <dgm:spPr/>
      <dgm:t>
        <a:bodyPr/>
        <a:lstStyle/>
        <a:p>
          <a:r>
            <a:rPr lang="en-US" sz="2000" b="1">
              <a:latin typeface="+mn-lt"/>
              <a:cs typeface="Times New Roman" panose="02020603050405020304" pitchFamily="18" charset="0"/>
            </a:rPr>
            <a:t>Hoạt động</a:t>
          </a:r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FEFB6588-FC61-4262-8B45-5EB79A3D4AE8}" type="sibTrans" cxnId="{96FEF63B-8FA4-4950-8095-137042485FF0}">
      <dgm:prSet/>
      <dgm:spPr/>
      <dgm:t>
        <a:bodyPr/>
        <a:lstStyle/>
        <a:p>
          <a:endParaRPr lang="vi-VN"/>
        </a:p>
      </dgm:t>
    </dgm:pt>
    <dgm:pt modelId="{87F4FECA-E0C1-42FF-82AC-C7C8BC0BDFD9}" type="parTrans" cxnId="{96FEF63B-8FA4-4950-8095-137042485FF0}">
      <dgm:prSet/>
      <dgm:spPr/>
      <dgm:t>
        <a:bodyPr/>
        <a:lstStyle/>
        <a:p>
          <a:endParaRPr lang="vi-VN" sz="2000">
            <a:latin typeface="+mn-lt"/>
          </a:endParaRPr>
        </a:p>
      </dgm:t>
    </dgm:pt>
    <dgm:pt modelId="{3434C640-67C9-468D-86B4-3A4F2A2F7FFF}">
      <dgm:prSet custT="1"/>
      <dgm:spPr/>
      <dgm:t>
        <a:bodyPr/>
        <a:lstStyle/>
        <a:p>
          <a:r>
            <a:rPr lang="en-US" sz="2000" b="1">
              <a:latin typeface="+mn-lt"/>
              <a:cs typeface="Times New Roman" panose="02020603050405020304" pitchFamily="18" charset="0"/>
            </a:rPr>
            <a:t>Vật tư</a:t>
          </a:r>
        </a:p>
        <a:p>
          <a:r>
            <a:rPr lang="en-US" sz="2000" b="1">
              <a:latin typeface="+mn-lt"/>
              <a:cs typeface="Times New Roman" panose="02020603050405020304" pitchFamily="18" charset="0"/>
            </a:rPr>
            <a:t>Trang thiết bị</a:t>
          </a:r>
          <a:endParaRPr lang="vi-VN" sz="2000" b="1">
            <a:latin typeface="+mn-lt"/>
            <a:cs typeface="Times New Roman" panose="02020603050405020304" pitchFamily="18" charset="0"/>
          </a:endParaRPr>
        </a:p>
      </dgm:t>
    </dgm:pt>
    <dgm:pt modelId="{BEF52C47-8CEE-4DD9-8146-AB4C765C39ED}" type="parTrans" cxnId="{050EB859-85C7-4F71-8448-E47FF6382E71}">
      <dgm:prSet/>
      <dgm:spPr/>
      <dgm:t>
        <a:bodyPr/>
        <a:lstStyle/>
        <a:p>
          <a:endParaRPr lang="vi-VN"/>
        </a:p>
      </dgm:t>
    </dgm:pt>
    <dgm:pt modelId="{E7B7178D-9DF0-41CE-AD6A-7A877CFC24DF}" type="sibTrans" cxnId="{050EB859-85C7-4F71-8448-E47FF6382E71}">
      <dgm:prSet/>
      <dgm:spPr/>
      <dgm:t>
        <a:bodyPr/>
        <a:lstStyle/>
        <a:p>
          <a:endParaRPr lang="vi-VN"/>
        </a:p>
      </dgm:t>
    </dgm:pt>
    <dgm:pt modelId="{5929334E-726C-44F2-B297-7F181FE1F7DC}" type="pres">
      <dgm:prSet presAssocID="{F2F44922-BF29-4B0B-8042-B9B7FCFC65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EE96AEB-F07D-425F-BFB4-20D8B6E96C3C}" type="pres">
      <dgm:prSet presAssocID="{87643B65-058F-4AB5-A9C7-8BA809BF638C}" presName="hierRoot1" presStyleCnt="0">
        <dgm:presLayoutVars>
          <dgm:hierBranch val="init"/>
        </dgm:presLayoutVars>
      </dgm:prSet>
      <dgm:spPr/>
    </dgm:pt>
    <dgm:pt modelId="{63D94C5F-9546-4476-9561-41869DA61AB1}" type="pres">
      <dgm:prSet presAssocID="{87643B65-058F-4AB5-A9C7-8BA809BF638C}" presName="rootComposite1" presStyleCnt="0"/>
      <dgm:spPr/>
    </dgm:pt>
    <dgm:pt modelId="{208D1283-85BF-4AFC-9B38-BD3B1F922994}" type="pres">
      <dgm:prSet presAssocID="{87643B65-058F-4AB5-A9C7-8BA809BF638C}" presName="rootText1" presStyleLbl="node0" presStyleIdx="0" presStyleCnt="1" custScaleX="435402" custLinFactNeighborY="-155">
        <dgm:presLayoutVars>
          <dgm:chPref val="3"/>
        </dgm:presLayoutVars>
      </dgm:prSet>
      <dgm:spPr/>
    </dgm:pt>
    <dgm:pt modelId="{539CECB4-25F4-4E5D-9941-90354337A5D1}" type="pres">
      <dgm:prSet presAssocID="{87643B65-058F-4AB5-A9C7-8BA809BF638C}" presName="rootConnector1" presStyleLbl="node1" presStyleIdx="0" presStyleCnt="0"/>
      <dgm:spPr/>
    </dgm:pt>
    <dgm:pt modelId="{82599D3C-AC1D-4649-BD42-D867AE3EA47A}" type="pres">
      <dgm:prSet presAssocID="{87643B65-058F-4AB5-A9C7-8BA809BF638C}" presName="hierChild2" presStyleCnt="0"/>
      <dgm:spPr/>
    </dgm:pt>
    <dgm:pt modelId="{5A4F719D-5F65-41DF-BFB0-A045AE95C100}" type="pres">
      <dgm:prSet presAssocID="{7D5019C1-4DDD-46CA-8AD0-0581EDC34BE9}" presName="Name37" presStyleLbl="parChTrans1D2" presStyleIdx="0" presStyleCnt="4"/>
      <dgm:spPr/>
    </dgm:pt>
    <dgm:pt modelId="{9B37106B-87A4-4D0B-9FFA-3A91305DF3D0}" type="pres">
      <dgm:prSet presAssocID="{B607EE4E-65F2-4387-8688-92B43A5EC9E6}" presName="hierRoot2" presStyleCnt="0">
        <dgm:presLayoutVars>
          <dgm:hierBranch val="init"/>
        </dgm:presLayoutVars>
      </dgm:prSet>
      <dgm:spPr/>
    </dgm:pt>
    <dgm:pt modelId="{53D72069-3743-469C-98DA-D1981EC59EDB}" type="pres">
      <dgm:prSet presAssocID="{B607EE4E-65F2-4387-8688-92B43A5EC9E6}" presName="rootComposite" presStyleCnt="0"/>
      <dgm:spPr/>
    </dgm:pt>
    <dgm:pt modelId="{B2497F06-1934-4326-AC6E-3488CC14CB66}" type="pres">
      <dgm:prSet presAssocID="{B607EE4E-65F2-4387-8688-92B43A5EC9E6}" presName="rootText" presStyleLbl="node2" presStyleIdx="0" presStyleCnt="4" custScaleX="125419" custLinFactNeighborX="3664" custLinFactNeighborY="-4701">
        <dgm:presLayoutVars>
          <dgm:chPref val="3"/>
        </dgm:presLayoutVars>
      </dgm:prSet>
      <dgm:spPr/>
    </dgm:pt>
    <dgm:pt modelId="{A427F67F-E29E-4057-974C-67CEF264A1BF}" type="pres">
      <dgm:prSet presAssocID="{B607EE4E-65F2-4387-8688-92B43A5EC9E6}" presName="rootConnector" presStyleLbl="node2" presStyleIdx="0" presStyleCnt="4"/>
      <dgm:spPr/>
    </dgm:pt>
    <dgm:pt modelId="{2E9575B0-6673-41D5-8CC1-D025D4C9B29E}" type="pres">
      <dgm:prSet presAssocID="{B607EE4E-65F2-4387-8688-92B43A5EC9E6}" presName="hierChild4" presStyleCnt="0"/>
      <dgm:spPr/>
    </dgm:pt>
    <dgm:pt modelId="{142D3AAB-826B-44B7-9558-78DE293D9197}" type="pres">
      <dgm:prSet presAssocID="{3B6F59C3-413A-469A-9132-17245FC1475D}" presName="Name37" presStyleLbl="parChTrans1D3" presStyleIdx="0" presStyleCnt="12"/>
      <dgm:spPr/>
    </dgm:pt>
    <dgm:pt modelId="{3D33DBFD-D21A-47E5-8447-0690935202B2}" type="pres">
      <dgm:prSet presAssocID="{241C304D-70E3-49FA-8B9F-93F9E9A447A3}" presName="hierRoot2" presStyleCnt="0">
        <dgm:presLayoutVars>
          <dgm:hierBranch val="init"/>
        </dgm:presLayoutVars>
      </dgm:prSet>
      <dgm:spPr/>
    </dgm:pt>
    <dgm:pt modelId="{A2DBC78B-FD1E-44A6-91E0-6E6ED7B9B5DD}" type="pres">
      <dgm:prSet presAssocID="{241C304D-70E3-49FA-8B9F-93F9E9A447A3}" presName="rootComposite" presStyleCnt="0"/>
      <dgm:spPr/>
    </dgm:pt>
    <dgm:pt modelId="{0A9ECE98-233F-43C8-9E0B-BA27D40ABC87}" type="pres">
      <dgm:prSet presAssocID="{241C304D-70E3-49FA-8B9F-93F9E9A447A3}" presName="rootText" presStyleLbl="node3" presStyleIdx="0" presStyleCnt="12" custScaleX="109425" custLinFactNeighborX="-9231" custLinFactNeighborY="-8564">
        <dgm:presLayoutVars>
          <dgm:chPref val="3"/>
        </dgm:presLayoutVars>
      </dgm:prSet>
      <dgm:spPr/>
    </dgm:pt>
    <dgm:pt modelId="{6063ECB1-A20A-421F-875D-47BF6BC55AA2}" type="pres">
      <dgm:prSet presAssocID="{241C304D-70E3-49FA-8B9F-93F9E9A447A3}" presName="rootConnector" presStyleLbl="node3" presStyleIdx="0" presStyleCnt="12"/>
      <dgm:spPr/>
    </dgm:pt>
    <dgm:pt modelId="{44F9C747-BC2C-45E2-B38F-7A3E3D73269B}" type="pres">
      <dgm:prSet presAssocID="{241C304D-70E3-49FA-8B9F-93F9E9A447A3}" presName="hierChild4" presStyleCnt="0"/>
      <dgm:spPr/>
    </dgm:pt>
    <dgm:pt modelId="{0509BD34-1A1F-4370-90EA-1288CEFFE5D9}" type="pres">
      <dgm:prSet presAssocID="{241C304D-70E3-49FA-8B9F-93F9E9A447A3}" presName="hierChild5" presStyleCnt="0"/>
      <dgm:spPr/>
    </dgm:pt>
    <dgm:pt modelId="{B8CAAE5A-D72A-4792-8C73-06841343059B}" type="pres">
      <dgm:prSet presAssocID="{BEF52C47-8CEE-4DD9-8146-AB4C765C39ED}" presName="Name37" presStyleLbl="parChTrans1D3" presStyleIdx="1" presStyleCnt="12"/>
      <dgm:spPr/>
    </dgm:pt>
    <dgm:pt modelId="{60FF8938-2C5C-4676-AB4A-0A1209E5C6F4}" type="pres">
      <dgm:prSet presAssocID="{3434C640-67C9-468D-86B4-3A4F2A2F7FFF}" presName="hierRoot2" presStyleCnt="0">
        <dgm:presLayoutVars>
          <dgm:hierBranch val="init"/>
        </dgm:presLayoutVars>
      </dgm:prSet>
      <dgm:spPr/>
    </dgm:pt>
    <dgm:pt modelId="{DBC866F9-8CD8-4D5C-AF85-9B93457A7D66}" type="pres">
      <dgm:prSet presAssocID="{3434C640-67C9-468D-86B4-3A4F2A2F7FFF}" presName="rootComposite" presStyleCnt="0"/>
      <dgm:spPr/>
    </dgm:pt>
    <dgm:pt modelId="{7BE9D701-6F25-4C90-BE58-0450BDEAF557}" type="pres">
      <dgm:prSet presAssocID="{3434C640-67C9-468D-86B4-3A4F2A2F7FFF}" presName="rootText" presStyleLbl="node3" presStyleIdx="1" presStyleCnt="12" custScaleX="121177" custLinFactNeighborX="-9231" custLinFactNeighborY="-2264">
        <dgm:presLayoutVars>
          <dgm:chPref val="3"/>
        </dgm:presLayoutVars>
      </dgm:prSet>
      <dgm:spPr/>
    </dgm:pt>
    <dgm:pt modelId="{479974E7-F3A0-4D02-AF8B-968E63D88DC6}" type="pres">
      <dgm:prSet presAssocID="{3434C640-67C9-468D-86B4-3A4F2A2F7FFF}" presName="rootConnector" presStyleLbl="node3" presStyleIdx="1" presStyleCnt="12"/>
      <dgm:spPr/>
    </dgm:pt>
    <dgm:pt modelId="{792DA46E-FBD1-40BB-B2DF-E0071268F2C6}" type="pres">
      <dgm:prSet presAssocID="{3434C640-67C9-468D-86B4-3A4F2A2F7FFF}" presName="hierChild4" presStyleCnt="0"/>
      <dgm:spPr/>
    </dgm:pt>
    <dgm:pt modelId="{A0B416F4-935D-4389-952A-61E0F1843026}" type="pres">
      <dgm:prSet presAssocID="{3434C640-67C9-468D-86B4-3A4F2A2F7FFF}" presName="hierChild5" presStyleCnt="0"/>
      <dgm:spPr/>
    </dgm:pt>
    <dgm:pt modelId="{37151C7C-D4B3-4EBF-B5F3-51C2667A88CC}" type="pres">
      <dgm:prSet presAssocID="{4C7CD82E-C4C3-4C35-96AA-53D17CFA45CD}" presName="Name37" presStyleLbl="parChTrans1D3" presStyleIdx="2" presStyleCnt="12"/>
      <dgm:spPr/>
    </dgm:pt>
    <dgm:pt modelId="{5242D1EB-2E53-49F4-92BD-9F53359C5C6E}" type="pres">
      <dgm:prSet presAssocID="{51BF1FAD-E543-4259-B998-8D2E3ED57609}" presName="hierRoot2" presStyleCnt="0">
        <dgm:presLayoutVars>
          <dgm:hierBranch val="init"/>
        </dgm:presLayoutVars>
      </dgm:prSet>
      <dgm:spPr/>
    </dgm:pt>
    <dgm:pt modelId="{99009419-D06E-4F73-9F31-5728C912A661}" type="pres">
      <dgm:prSet presAssocID="{51BF1FAD-E543-4259-B998-8D2E3ED57609}" presName="rootComposite" presStyleCnt="0"/>
      <dgm:spPr/>
    </dgm:pt>
    <dgm:pt modelId="{91C02057-2E5C-460E-9301-82E5F999B02E}" type="pres">
      <dgm:prSet presAssocID="{51BF1FAD-E543-4259-B998-8D2E3ED57609}" presName="rootText" presStyleLbl="node3" presStyleIdx="2" presStyleCnt="12" custScaleX="169720" custLinFactNeighborX="-9231" custLinFactNeighborY="-4701">
        <dgm:presLayoutVars>
          <dgm:chPref val="3"/>
        </dgm:presLayoutVars>
      </dgm:prSet>
      <dgm:spPr/>
    </dgm:pt>
    <dgm:pt modelId="{A7B8D268-6FC6-4CC4-85DC-3531CBCFC38B}" type="pres">
      <dgm:prSet presAssocID="{51BF1FAD-E543-4259-B998-8D2E3ED57609}" presName="rootConnector" presStyleLbl="node3" presStyleIdx="2" presStyleCnt="12"/>
      <dgm:spPr/>
    </dgm:pt>
    <dgm:pt modelId="{522D0E8D-DA43-4F05-AD4B-31E519E050A6}" type="pres">
      <dgm:prSet presAssocID="{51BF1FAD-E543-4259-B998-8D2E3ED57609}" presName="hierChild4" presStyleCnt="0"/>
      <dgm:spPr/>
    </dgm:pt>
    <dgm:pt modelId="{297B82BE-9470-4917-8B2E-A5814F7ACBA9}" type="pres">
      <dgm:prSet presAssocID="{51BF1FAD-E543-4259-B998-8D2E3ED57609}" presName="hierChild5" presStyleCnt="0"/>
      <dgm:spPr/>
    </dgm:pt>
    <dgm:pt modelId="{DEAC7E73-3FEC-4563-8B2A-B79570CAC8A1}" type="pres">
      <dgm:prSet presAssocID="{B607EE4E-65F2-4387-8688-92B43A5EC9E6}" presName="hierChild5" presStyleCnt="0"/>
      <dgm:spPr/>
    </dgm:pt>
    <dgm:pt modelId="{17371CD7-246A-49C8-BD29-DF8F811AF03D}" type="pres">
      <dgm:prSet presAssocID="{8CE39718-CA2E-4F52-AE47-D1C85A349FFF}" presName="Name37" presStyleLbl="parChTrans1D2" presStyleIdx="1" presStyleCnt="4"/>
      <dgm:spPr/>
    </dgm:pt>
    <dgm:pt modelId="{6C1FF8BF-77DE-461C-95B6-9240B9368CA6}" type="pres">
      <dgm:prSet presAssocID="{315AD279-0F1B-49F6-89C7-5302EC006E61}" presName="hierRoot2" presStyleCnt="0">
        <dgm:presLayoutVars>
          <dgm:hierBranch val="init"/>
        </dgm:presLayoutVars>
      </dgm:prSet>
      <dgm:spPr/>
    </dgm:pt>
    <dgm:pt modelId="{82CEB406-5A92-4D44-9863-1855CEA3B644}" type="pres">
      <dgm:prSet presAssocID="{315AD279-0F1B-49F6-89C7-5302EC006E61}" presName="rootComposite" presStyleCnt="0"/>
      <dgm:spPr/>
    </dgm:pt>
    <dgm:pt modelId="{2848FB29-B0F3-4A94-8BF0-5B5EA9FDCF6D}" type="pres">
      <dgm:prSet presAssocID="{315AD279-0F1B-49F6-89C7-5302EC006E61}" presName="rootText" presStyleLbl="node2" presStyleIdx="1" presStyleCnt="4" custScaleX="138389" custLinFactNeighborX="-9688" custLinFactNeighborY="-4676">
        <dgm:presLayoutVars>
          <dgm:chPref val="3"/>
        </dgm:presLayoutVars>
      </dgm:prSet>
      <dgm:spPr/>
    </dgm:pt>
    <dgm:pt modelId="{2F0E366A-8EF1-45FB-892B-81BF62D1D1F0}" type="pres">
      <dgm:prSet presAssocID="{315AD279-0F1B-49F6-89C7-5302EC006E61}" presName="rootConnector" presStyleLbl="node2" presStyleIdx="1" presStyleCnt="4"/>
      <dgm:spPr/>
    </dgm:pt>
    <dgm:pt modelId="{C2D594E4-4D10-40E2-808E-FB96ACBDE06B}" type="pres">
      <dgm:prSet presAssocID="{315AD279-0F1B-49F6-89C7-5302EC006E61}" presName="hierChild4" presStyleCnt="0"/>
      <dgm:spPr/>
    </dgm:pt>
    <dgm:pt modelId="{68883AF9-46A8-40B8-AD0A-1DA3D1301A0C}" type="pres">
      <dgm:prSet presAssocID="{87F4FECA-E0C1-42FF-82AC-C7C8BC0BDFD9}" presName="Name37" presStyleLbl="parChTrans1D3" presStyleIdx="3" presStyleCnt="12"/>
      <dgm:spPr/>
    </dgm:pt>
    <dgm:pt modelId="{708B40B3-D6F5-4947-BE2B-B9F38A512085}" type="pres">
      <dgm:prSet presAssocID="{93F78668-B820-401F-A719-AC7094C135F2}" presName="hierRoot2" presStyleCnt="0">
        <dgm:presLayoutVars>
          <dgm:hierBranch val="init"/>
        </dgm:presLayoutVars>
      </dgm:prSet>
      <dgm:spPr/>
    </dgm:pt>
    <dgm:pt modelId="{095E2900-2524-41B7-A6F9-ACB96D592AB9}" type="pres">
      <dgm:prSet presAssocID="{93F78668-B820-401F-A719-AC7094C135F2}" presName="rootComposite" presStyleCnt="0"/>
      <dgm:spPr/>
    </dgm:pt>
    <dgm:pt modelId="{512C2349-57B1-4ACA-963B-398E54122074}" type="pres">
      <dgm:prSet presAssocID="{93F78668-B820-401F-A719-AC7094C135F2}" presName="rootText" presStyleLbl="node3" presStyleIdx="3" presStyleCnt="12" custScaleX="104720" custLinFactNeighborX="-6735" custLinFactNeighborY="1231">
        <dgm:presLayoutVars>
          <dgm:chPref val="3"/>
        </dgm:presLayoutVars>
      </dgm:prSet>
      <dgm:spPr/>
    </dgm:pt>
    <dgm:pt modelId="{D7AED54B-37F9-4F6D-A296-5A393DE197B1}" type="pres">
      <dgm:prSet presAssocID="{93F78668-B820-401F-A719-AC7094C135F2}" presName="rootConnector" presStyleLbl="node3" presStyleIdx="3" presStyleCnt="12"/>
      <dgm:spPr/>
    </dgm:pt>
    <dgm:pt modelId="{7A18F6A7-2711-4BC7-A9EC-50DFD85EFB7F}" type="pres">
      <dgm:prSet presAssocID="{93F78668-B820-401F-A719-AC7094C135F2}" presName="hierChild4" presStyleCnt="0"/>
      <dgm:spPr/>
    </dgm:pt>
    <dgm:pt modelId="{2D7E8C62-53C4-482D-A227-73EE48035FCC}" type="pres">
      <dgm:prSet presAssocID="{93F78668-B820-401F-A719-AC7094C135F2}" presName="hierChild5" presStyleCnt="0"/>
      <dgm:spPr/>
    </dgm:pt>
    <dgm:pt modelId="{35D48DAA-E4C5-4B9A-9914-54A3444B8525}" type="pres">
      <dgm:prSet presAssocID="{DF84C665-CA38-4908-B6EA-C1705F89F046}" presName="Name37" presStyleLbl="parChTrans1D3" presStyleIdx="4" presStyleCnt="12"/>
      <dgm:spPr/>
    </dgm:pt>
    <dgm:pt modelId="{8A78EC07-0953-41B6-99BF-EDDAD34C2A43}" type="pres">
      <dgm:prSet presAssocID="{61AF8713-CFC8-4B75-A9D7-F3424C1251ED}" presName="hierRoot2" presStyleCnt="0">
        <dgm:presLayoutVars>
          <dgm:hierBranch val="init"/>
        </dgm:presLayoutVars>
      </dgm:prSet>
      <dgm:spPr/>
    </dgm:pt>
    <dgm:pt modelId="{9F476A67-A072-4F48-B8A6-5FCED90CE1F7}" type="pres">
      <dgm:prSet presAssocID="{61AF8713-CFC8-4B75-A9D7-F3424C1251ED}" presName="rootComposite" presStyleCnt="0"/>
      <dgm:spPr/>
    </dgm:pt>
    <dgm:pt modelId="{090B040E-5CA1-4F7B-B662-7A09B182F3F5}" type="pres">
      <dgm:prSet presAssocID="{61AF8713-CFC8-4B75-A9D7-F3424C1251ED}" presName="rootText" presStyleLbl="node3" presStyleIdx="4" presStyleCnt="12" custScaleX="109546" custLinFactNeighborX="-6735" custLinFactNeighborY="1231">
        <dgm:presLayoutVars>
          <dgm:chPref val="3"/>
        </dgm:presLayoutVars>
      </dgm:prSet>
      <dgm:spPr/>
    </dgm:pt>
    <dgm:pt modelId="{B309FC10-E580-4946-A6B1-E5EEA8C55BC1}" type="pres">
      <dgm:prSet presAssocID="{61AF8713-CFC8-4B75-A9D7-F3424C1251ED}" presName="rootConnector" presStyleLbl="node3" presStyleIdx="4" presStyleCnt="12"/>
      <dgm:spPr/>
    </dgm:pt>
    <dgm:pt modelId="{61E0BF19-1C42-4D36-8F69-FF0AE2207EB6}" type="pres">
      <dgm:prSet presAssocID="{61AF8713-CFC8-4B75-A9D7-F3424C1251ED}" presName="hierChild4" presStyleCnt="0"/>
      <dgm:spPr/>
    </dgm:pt>
    <dgm:pt modelId="{C0866500-629B-4D2F-A847-53DA83CFECB6}" type="pres">
      <dgm:prSet presAssocID="{61AF8713-CFC8-4B75-A9D7-F3424C1251ED}" presName="hierChild5" presStyleCnt="0"/>
      <dgm:spPr/>
    </dgm:pt>
    <dgm:pt modelId="{0C3C19C8-5A66-437A-A3DF-D58AEE92B93E}" type="pres">
      <dgm:prSet presAssocID="{3AF8A32B-19EF-4C6C-950A-C873F0B26A54}" presName="Name37" presStyleLbl="parChTrans1D3" presStyleIdx="5" presStyleCnt="12"/>
      <dgm:spPr/>
    </dgm:pt>
    <dgm:pt modelId="{263DC789-4714-4915-832D-0B63484ADFD3}" type="pres">
      <dgm:prSet presAssocID="{395FEAAA-D6FB-473E-8573-3854F45570B2}" presName="hierRoot2" presStyleCnt="0">
        <dgm:presLayoutVars>
          <dgm:hierBranch val="init"/>
        </dgm:presLayoutVars>
      </dgm:prSet>
      <dgm:spPr/>
    </dgm:pt>
    <dgm:pt modelId="{F805F594-7160-4CE7-B204-7F0B1D050B59}" type="pres">
      <dgm:prSet presAssocID="{395FEAAA-D6FB-473E-8573-3854F45570B2}" presName="rootComposite" presStyleCnt="0"/>
      <dgm:spPr/>
    </dgm:pt>
    <dgm:pt modelId="{8EBBDDCA-9F46-4B25-9681-03C8EDBBC7E7}" type="pres">
      <dgm:prSet presAssocID="{395FEAAA-D6FB-473E-8573-3854F45570B2}" presName="rootText" presStyleLbl="node3" presStyleIdx="5" presStyleCnt="12" custScaleX="157595" custLinFactNeighborX="-6735" custLinFactNeighborY="670">
        <dgm:presLayoutVars>
          <dgm:chPref val="3"/>
        </dgm:presLayoutVars>
      </dgm:prSet>
      <dgm:spPr/>
    </dgm:pt>
    <dgm:pt modelId="{D6CD1B4F-D84A-48BF-80DE-7CBBE8B089AE}" type="pres">
      <dgm:prSet presAssocID="{395FEAAA-D6FB-473E-8573-3854F45570B2}" presName="rootConnector" presStyleLbl="node3" presStyleIdx="5" presStyleCnt="12"/>
      <dgm:spPr/>
    </dgm:pt>
    <dgm:pt modelId="{449C64B9-FC69-4488-9BF2-A32AC30DD7B4}" type="pres">
      <dgm:prSet presAssocID="{395FEAAA-D6FB-473E-8573-3854F45570B2}" presName="hierChild4" presStyleCnt="0"/>
      <dgm:spPr/>
    </dgm:pt>
    <dgm:pt modelId="{B1D1464F-26C8-4D2A-A216-F18ED991822C}" type="pres">
      <dgm:prSet presAssocID="{395FEAAA-D6FB-473E-8573-3854F45570B2}" presName="hierChild5" presStyleCnt="0"/>
      <dgm:spPr/>
    </dgm:pt>
    <dgm:pt modelId="{4E72F353-8E11-4ADA-935C-5F29B6299316}" type="pres">
      <dgm:prSet presAssocID="{315AD279-0F1B-49F6-89C7-5302EC006E61}" presName="hierChild5" presStyleCnt="0"/>
      <dgm:spPr/>
    </dgm:pt>
    <dgm:pt modelId="{3CC8C744-83F7-4B26-A272-2D8220C062EA}" type="pres">
      <dgm:prSet presAssocID="{1BE19F18-A571-42C1-AC36-C1EE293C23AB}" presName="Name37" presStyleLbl="parChTrans1D2" presStyleIdx="2" presStyleCnt="4"/>
      <dgm:spPr/>
    </dgm:pt>
    <dgm:pt modelId="{0AD64BB6-9DE1-4F2C-BFAB-5B2F1CB86679}" type="pres">
      <dgm:prSet presAssocID="{A5AD4B8C-535B-4793-B86E-86B6F788A1C5}" presName="hierRoot2" presStyleCnt="0">
        <dgm:presLayoutVars>
          <dgm:hierBranch val="init"/>
        </dgm:presLayoutVars>
      </dgm:prSet>
      <dgm:spPr/>
    </dgm:pt>
    <dgm:pt modelId="{FE88AB68-EB18-4B52-B475-6F10B2643808}" type="pres">
      <dgm:prSet presAssocID="{A5AD4B8C-535B-4793-B86E-86B6F788A1C5}" presName="rootComposite" presStyleCnt="0"/>
      <dgm:spPr/>
    </dgm:pt>
    <dgm:pt modelId="{431C1C98-FD3D-4775-BBFD-5167D78FA5BC}" type="pres">
      <dgm:prSet presAssocID="{A5AD4B8C-535B-4793-B86E-86B6F788A1C5}" presName="rootText" presStyleLbl="node2" presStyleIdx="2" presStyleCnt="4" custScaleX="113524" custLinFactNeighborX="-9398" custLinFactNeighborY="-3490">
        <dgm:presLayoutVars>
          <dgm:chPref val="3"/>
        </dgm:presLayoutVars>
      </dgm:prSet>
      <dgm:spPr/>
    </dgm:pt>
    <dgm:pt modelId="{4FA39A31-39DA-4227-AE29-B7B27AA6E7D1}" type="pres">
      <dgm:prSet presAssocID="{A5AD4B8C-535B-4793-B86E-86B6F788A1C5}" presName="rootConnector" presStyleLbl="node2" presStyleIdx="2" presStyleCnt="4"/>
      <dgm:spPr/>
    </dgm:pt>
    <dgm:pt modelId="{98CD8A41-0CD2-49CC-AA39-5E2563FFCDC2}" type="pres">
      <dgm:prSet presAssocID="{A5AD4B8C-535B-4793-B86E-86B6F788A1C5}" presName="hierChild4" presStyleCnt="0"/>
      <dgm:spPr/>
    </dgm:pt>
    <dgm:pt modelId="{131DC9FC-605F-4E85-925E-F530424EB3B2}" type="pres">
      <dgm:prSet presAssocID="{A7819211-CEAC-4F20-8489-5D5C260786FD}" presName="Name37" presStyleLbl="parChTrans1D3" presStyleIdx="6" presStyleCnt="12"/>
      <dgm:spPr/>
    </dgm:pt>
    <dgm:pt modelId="{EAC6E3C3-80B4-470A-93F5-8038C6B6C636}" type="pres">
      <dgm:prSet presAssocID="{1EACA45A-66AB-4097-BF1A-3C1D36532B84}" presName="hierRoot2" presStyleCnt="0">
        <dgm:presLayoutVars>
          <dgm:hierBranch val="init"/>
        </dgm:presLayoutVars>
      </dgm:prSet>
      <dgm:spPr/>
    </dgm:pt>
    <dgm:pt modelId="{95200C1D-7C4F-4912-86E9-C0A2F99A3823}" type="pres">
      <dgm:prSet presAssocID="{1EACA45A-66AB-4097-BF1A-3C1D36532B84}" presName="rootComposite" presStyleCnt="0"/>
      <dgm:spPr/>
    </dgm:pt>
    <dgm:pt modelId="{0C234AD4-BC49-4A9E-BFD5-B346580410F5}" type="pres">
      <dgm:prSet presAssocID="{1EACA45A-66AB-4097-BF1A-3C1D36532B84}" presName="rootText" presStyleLbl="node3" presStyleIdx="6" presStyleCnt="12" custScaleX="120074" custLinFactNeighborX="-14563" custLinFactNeighborY="-5385">
        <dgm:presLayoutVars>
          <dgm:chPref val="3"/>
        </dgm:presLayoutVars>
      </dgm:prSet>
      <dgm:spPr/>
    </dgm:pt>
    <dgm:pt modelId="{2E77644C-6378-4BC2-8287-AF5EA6C2C535}" type="pres">
      <dgm:prSet presAssocID="{1EACA45A-66AB-4097-BF1A-3C1D36532B84}" presName="rootConnector" presStyleLbl="node3" presStyleIdx="6" presStyleCnt="12"/>
      <dgm:spPr/>
    </dgm:pt>
    <dgm:pt modelId="{07A73292-F91A-4150-B5A6-3856538C50C1}" type="pres">
      <dgm:prSet presAssocID="{1EACA45A-66AB-4097-BF1A-3C1D36532B84}" presName="hierChild4" presStyleCnt="0"/>
      <dgm:spPr/>
    </dgm:pt>
    <dgm:pt modelId="{80A0471F-8904-42A6-A1A3-1BB0766CAEB5}" type="pres">
      <dgm:prSet presAssocID="{1EACA45A-66AB-4097-BF1A-3C1D36532B84}" presName="hierChild5" presStyleCnt="0"/>
      <dgm:spPr/>
    </dgm:pt>
    <dgm:pt modelId="{1358A848-0268-4810-A66D-D8E689A08F5B}" type="pres">
      <dgm:prSet presAssocID="{F9457A56-856D-4CDA-81F6-8B086B8DD2A5}" presName="Name37" presStyleLbl="parChTrans1D3" presStyleIdx="7" presStyleCnt="12"/>
      <dgm:spPr/>
    </dgm:pt>
    <dgm:pt modelId="{DBB8DDCF-C42C-40FB-8C11-604BE2A028E6}" type="pres">
      <dgm:prSet presAssocID="{D9C42264-C0A9-4AC2-83D3-968499DF406C}" presName="hierRoot2" presStyleCnt="0">
        <dgm:presLayoutVars>
          <dgm:hierBranch val="init"/>
        </dgm:presLayoutVars>
      </dgm:prSet>
      <dgm:spPr/>
    </dgm:pt>
    <dgm:pt modelId="{C5F60CA4-32F0-4DAD-9C76-C4850A7FB784}" type="pres">
      <dgm:prSet presAssocID="{D9C42264-C0A9-4AC2-83D3-968499DF406C}" presName="rootComposite" presStyleCnt="0"/>
      <dgm:spPr/>
    </dgm:pt>
    <dgm:pt modelId="{66949374-6DFE-4625-888B-0B6B516B1388}" type="pres">
      <dgm:prSet presAssocID="{D9C42264-C0A9-4AC2-83D3-968499DF406C}" presName="rootText" presStyleLbl="node3" presStyleIdx="7" presStyleCnt="12" custScaleX="123701" custLinFactNeighborX="-13037" custLinFactNeighborY="769">
        <dgm:presLayoutVars>
          <dgm:chPref val="3"/>
        </dgm:presLayoutVars>
      </dgm:prSet>
      <dgm:spPr/>
    </dgm:pt>
    <dgm:pt modelId="{707DCB65-C889-42D5-8B4B-4EB993DC992C}" type="pres">
      <dgm:prSet presAssocID="{D9C42264-C0A9-4AC2-83D3-968499DF406C}" presName="rootConnector" presStyleLbl="node3" presStyleIdx="7" presStyleCnt="12"/>
      <dgm:spPr/>
    </dgm:pt>
    <dgm:pt modelId="{815D76A7-F146-4346-AB33-9787068D2CA5}" type="pres">
      <dgm:prSet presAssocID="{D9C42264-C0A9-4AC2-83D3-968499DF406C}" presName="hierChild4" presStyleCnt="0"/>
      <dgm:spPr/>
    </dgm:pt>
    <dgm:pt modelId="{9A0B9D28-C47D-48E6-B3B6-93960C47C88B}" type="pres">
      <dgm:prSet presAssocID="{D9C42264-C0A9-4AC2-83D3-968499DF406C}" presName="hierChild5" presStyleCnt="0"/>
      <dgm:spPr/>
    </dgm:pt>
    <dgm:pt modelId="{D5BB3782-F41F-4FA7-BDAF-B0E2BA9148D4}" type="pres">
      <dgm:prSet presAssocID="{58BD678A-6281-4C08-849E-C0377939D049}" presName="Name37" presStyleLbl="parChTrans1D3" presStyleIdx="8" presStyleCnt="12"/>
      <dgm:spPr/>
    </dgm:pt>
    <dgm:pt modelId="{9DFEAEC8-B5AA-4B45-B794-E1C20F6634BB}" type="pres">
      <dgm:prSet presAssocID="{05AEEDEC-66BC-48E7-8AB4-41100790A5CF}" presName="hierRoot2" presStyleCnt="0">
        <dgm:presLayoutVars>
          <dgm:hierBranch val="init"/>
        </dgm:presLayoutVars>
      </dgm:prSet>
      <dgm:spPr/>
    </dgm:pt>
    <dgm:pt modelId="{8590A627-16D1-44CA-B477-513F1C00664B}" type="pres">
      <dgm:prSet presAssocID="{05AEEDEC-66BC-48E7-8AB4-41100790A5CF}" presName="rootComposite" presStyleCnt="0"/>
      <dgm:spPr/>
    </dgm:pt>
    <dgm:pt modelId="{0D4846AA-96A8-4A23-895C-A4CECF4F04D3}" type="pres">
      <dgm:prSet presAssocID="{05AEEDEC-66BC-48E7-8AB4-41100790A5CF}" presName="rootText" presStyleLbl="node3" presStyleIdx="8" presStyleCnt="12" custScaleX="166463" custLinFactNeighborX="-13533" custLinFactNeighborY="-3488">
        <dgm:presLayoutVars>
          <dgm:chPref val="3"/>
        </dgm:presLayoutVars>
      </dgm:prSet>
      <dgm:spPr/>
    </dgm:pt>
    <dgm:pt modelId="{322AB6FE-10DB-437A-B883-0F775BA40F0C}" type="pres">
      <dgm:prSet presAssocID="{05AEEDEC-66BC-48E7-8AB4-41100790A5CF}" presName="rootConnector" presStyleLbl="node3" presStyleIdx="8" presStyleCnt="12"/>
      <dgm:spPr/>
    </dgm:pt>
    <dgm:pt modelId="{6FEFF963-92E9-4F20-94A0-E8120525A705}" type="pres">
      <dgm:prSet presAssocID="{05AEEDEC-66BC-48E7-8AB4-41100790A5CF}" presName="hierChild4" presStyleCnt="0"/>
      <dgm:spPr/>
    </dgm:pt>
    <dgm:pt modelId="{147DFBCC-EE6D-405F-B3C6-ECC49F57D7E6}" type="pres">
      <dgm:prSet presAssocID="{05AEEDEC-66BC-48E7-8AB4-41100790A5CF}" presName="hierChild5" presStyleCnt="0"/>
      <dgm:spPr/>
    </dgm:pt>
    <dgm:pt modelId="{97145525-A134-42E4-A4C2-DD6FE3C1B8D2}" type="pres">
      <dgm:prSet presAssocID="{A5AD4B8C-535B-4793-B86E-86B6F788A1C5}" presName="hierChild5" presStyleCnt="0"/>
      <dgm:spPr/>
    </dgm:pt>
    <dgm:pt modelId="{6A7C5B2A-97A0-4C6D-8A4E-A3C46B146AFA}" type="pres">
      <dgm:prSet presAssocID="{CE5DA9F5-A3DF-430A-B6FA-0D47B6FEB0FC}" presName="Name37" presStyleLbl="parChTrans1D2" presStyleIdx="3" presStyleCnt="4"/>
      <dgm:spPr/>
    </dgm:pt>
    <dgm:pt modelId="{79A1C23F-C75D-4D06-94D3-2E781292A7A2}" type="pres">
      <dgm:prSet presAssocID="{84A7D434-F527-40E6-91B6-F7A8F8389842}" presName="hierRoot2" presStyleCnt="0">
        <dgm:presLayoutVars>
          <dgm:hierBranch val="init"/>
        </dgm:presLayoutVars>
      </dgm:prSet>
      <dgm:spPr/>
    </dgm:pt>
    <dgm:pt modelId="{729EFA65-4D72-4858-A91E-5C5E667E0608}" type="pres">
      <dgm:prSet presAssocID="{84A7D434-F527-40E6-91B6-F7A8F8389842}" presName="rootComposite" presStyleCnt="0"/>
      <dgm:spPr/>
    </dgm:pt>
    <dgm:pt modelId="{3694CE32-0F3D-4ACB-9ECD-736EE5045976}" type="pres">
      <dgm:prSet presAssocID="{84A7D434-F527-40E6-91B6-F7A8F8389842}" presName="rootText" presStyleLbl="node2" presStyleIdx="3" presStyleCnt="4" custScaleX="125645" custLinFactNeighborX="-4597" custLinFactNeighborY="-4556">
        <dgm:presLayoutVars>
          <dgm:chPref val="3"/>
        </dgm:presLayoutVars>
      </dgm:prSet>
      <dgm:spPr/>
    </dgm:pt>
    <dgm:pt modelId="{502158C4-27E4-4399-8265-B60162CF32AB}" type="pres">
      <dgm:prSet presAssocID="{84A7D434-F527-40E6-91B6-F7A8F8389842}" presName="rootConnector" presStyleLbl="node2" presStyleIdx="3" presStyleCnt="4"/>
      <dgm:spPr/>
    </dgm:pt>
    <dgm:pt modelId="{37DEC92F-B5C6-4221-9411-8ABF463FB510}" type="pres">
      <dgm:prSet presAssocID="{84A7D434-F527-40E6-91B6-F7A8F8389842}" presName="hierChild4" presStyleCnt="0"/>
      <dgm:spPr/>
    </dgm:pt>
    <dgm:pt modelId="{4AEFB875-151C-4ED4-BA7A-D6D3E71115AA}" type="pres">
      <dgm:prSet presAssocID="{3251CEA1-E8F8-4314-B675-0483847D7CF5}" presName="Name37" presStyleLbl="parChTrans1D3" presStyleIdx="9" presStyleCnt="12"/>
      <dgm:spPr/>
    </dgm:pt>
    <dgm:pt modelId="{EB6C9AE7-24DC-4867-B068-F119713D8C2C}" type="pres">
      <dgm:prSet presAssocID="{839AD952-A140-4AA7-8D2E-29B71FD138E5}" presName="hierRoot2" presStyleCnt="0">
        <dgm:presLayoutVars>
          <dgm:hierBranch val="init"/>
        </dgm:presLayoutVars>
      </dgm:prSet>
      <dgm:spPr/>
    </dgm:pt>
    <dgm:pt modelId="{48FE38C7-BD66-4598-91B9-DCEB74D8B684}" type="pres">
      <dgm:prSet presAssocID="{839AD952-A140-4AA7-8D2E-29B71FD138E5}" presName="rootComposite" presStyleCnt="0"/>
      <dgm:spPr/>
    </dgm:pt>
    <dgm:pt modelId="{F83CC986-7642-4E1B-A1DC-0835BCC32A36}" type="pres">
      <dgm:prSet presAssocID="{839AD952-A140-4AA7-8D2E-29B71FD138E5}" presName="rootText" presStyleLbl="node3" presStyleIdx="9" presStyleCnt="12" custScaleX="148572" custLinFactNeighborX="-10024" custLinFactNeighborY="6617">
        <dgm:presLayoutVars>
          <dgm:chPref val="3"/>
        </dgm:presLayoutVars>
      </dgm:prSet>
      <dgm:spPr/>
    </dgm:pt>
    <dgm:pt modelId="{F556E46C-1B5F-4553-84BB-6E3C87432A3B}" type="pres">
      <dgm:prSet presAssocID="{839AD952-A140-4AA7-8D2E-29B71FD138E5}" presName="rootConnector" presStyleLbl="node3" presStyleIdx="9" presStyleCnt="12"/>
      <dgm:spPr/>
    </dgm:pt>
    <dgm:pt modelId="{B7C1510F-3CCA-40AF-A7C9-FA3167FB1892}" type="pres">
      <dgm:prSet presAssocID="{839AD952-A140-4AA7-8D2E-29B71FD138E5}" presName="hierChild4" presStyleCnt="0"/>
      <dgm:spPr/>
    </dgm:pt>
    <dgm:pt modelId="{A881A23D-DE75-4786-B9F8-8FD35A9AFAAB}" type="pres">
      <dgm:prSet presAssocID="{839AD952-A140-4AA7-8D2E-29B71FD138E5}" presName="hierChild5" presStyleCnt="0"/>
      <dgm:spPr/>
    </dgm:pt>
    <dgm:pt modelId="{5D21DD52-6FA0-4CD5-B1F4-59359B212DE3}" type="pres">
      <dgm:prSet presAssocID="{9694C64F-B0D1-4E77-88D3-B71797BB85AE}" presName="Name37" presStyleLbl="parChTrans1D3" presStyleIdx="10" presStyleCnt="12"/>
      <dgm:spPr/>
    </dgm:pt>
    <dgm:pt modelId="{B12281F9-74BC-45B5-B89F-BE6622185D78}" type="pres">
      <dgm:prSet presAssocID="{657FB445-0C14-4461-A9DA-32FC40C1F406}" presName="hierRoot2" presStyleCnt="0">
        <dgm:presLayoutVars>
          <dgm:hierBranch val="init"/>
        </dgm:presLayoutVars>
      </dgm:prSet>
      <dgm:spPr/>
    </dgm:pt>
    <dgm:pt modelId="{636588A4-334A-4F0C-AE3F-8095A541DBD0}" type="pres">
      <dgm:prSet presAssocID="{657FB445-0C14-4461-A9DA-32FC40C1F406}" presName="rootComposite" presStyleCnt="0"/>
      <dgm:spPr/>
    </dgm:pt>
    <dgm:pt modelId="{A892C424-4AEA-4EC3-8C3E-868C94234C28}" type="pres">
      <dgm:prSet presAssocID="{657FB445-0C14-4461-A9DA-32FC40C1F406}" presName="rootText" presStyleLbl="node3" presStyleIdx="10" presStyleCnt="12" custScaleX="163675" custLinFactNeighborX="-11560" custLinFactNeighborY="-1268">
        <dgm:presLayoutVars>
          <dgm:chPref val="3"/>
        </dgm:presLayoutVars>
      </dgm:prSet>
      <dgm:spPr/>
    </dgm:pt>
    <dgm:pt modelId="{28BC07B0-544C-473E-9A93-7753AE592F2E}" type="pres">
      <dgm:prSet presAssocID="{657FB445-0C14-4461-A9DA-32FC40C1F406}" presName="rootConnector" presStyleLbl="node3" presStyleIdx="10" presStyleCnt="12"/>
      <dgm:spPr/>
    </dgm:pt>
    <dgm:pt modelId="{38D31D87-B608-4DF5-BF8A-5C0886E95472}" type="pres">
      <dgm:prSet presAssocID="{657FB445-0C14-4461-A9DA-32FC40C1F406}" presName="hierChild4" presStyleCnt="0"/>
      <dgm:spPr/>
    </dgm:pt>
    <dgm:pt modelId="{72385EAF-A24C-4A45-B311-A54054D6B296}" type="pres">
      <dgm:prSet presAssocID="{657FB445-0C14-4461-A9DA-32FC40C1F406}" presName="hierChild5" presStyleCnt="0"/>
      <dgm:spPr/>
    </dgm:pt>
    <dgm:pt modelId="{CE344A40-E81F-466C-8C4F-5FBB15A6BEAA}" type="pres">
      <dgm:prSet presAssocID="{A17BBF51-20E6-46D1-862B-600BD4F53FCB}" presName="Name37" presStyleLbl="parChTrans1D3" presStyleIdx="11" presStyleCnt="12"/>
      <dgm:spPr/>
    </dgm:pt>
    <dgm:pt modelId="{34617D32-EC91-4C08-9532-DA010FE7509D}" type="pres">
      <dgm:prSet presAssocID="{2300976E-4701-4286-9DAA-4B41079E38CB}" presName="hierRoot2" presStyleCnt="0">
        <dgm:presLayoutVars>
          <dgm:hierBranch val="init"/>
        </dgm:presLayoutVars>
      </dgm:prSet>
      <dgm:spPr/>
    </dgm:pt>
    <dgm:pt modelId="{08E27DBD-DC04-4B89-A49D-9EA13C3AB88F}" type="pres">
      <dgm:prSet presAssocID="{2300976E-4701-4286-9DAA-4B41079E38CB}" presName="rootComposite" presStyleCnt="0"/>
      <dgm:spPr/>
    </dgm:pt>
    <dgm:pt modelId="{3382DBEE-7250-45E6-8E83-94ED34C5D0B6}" type="pres">
      <dgm:prSet presAssocID="{2300976E-4701-4286-9DAA-4B41079E38CB}" presName="rootText" presStyleLbl="node3" presStyleIdx="11" presStyleCnt="12" custScaleX="159302" custLinFactNeighborX="-11405" custLinFactNeighborY="-9857">
        <dgm:presLayoutVars>
          <dgm:chPref val="3"/>
        </dgm:presLayoutVars>
      </dgm:prSet>
      <dgm:spPr/>
    </dgm:pt>
    <dgm:pt modelId="{6B403C24-9337-49C5-9A18-45F81103CCD9}" type="pres">
      <dgm:prSet presAssocID="{2300976E-4701-4286-9DAA-4B41079E38CB}" presName="rootConnector" presStyleLbl="node3" presStyleIdx="11" presStyleCnt="12"/>
      <dgm:spPr/>
    </dgm:pt>
    <dgm:pt modelId="{3232A57E-A3C2-4E7E-A0C7-3E82F0AD0570}" type="pres">
      <dgm:prSet presAssocID="{2300976E-4701-4286-9DAA-4B41079E38CB}" presName="hierChild4" presStyleCnt="0"/>
      <dgm:spPr/>
    </dgm:pt>
    <dgm:pt modelId="{1B6C0E95-823E-4416-901B-25E774054BFC}" type="pres">
      <dgm:prSet presAssocID="{2300976E-4701-4286-9DAA-4B41079E38CB}" presName="hierChild5" presStyleCnt="0"/>
      <dgm:spPr/>
    </dgm:pt>
    <dgm:pt modelId="{B94594E6-AB3F-43DA-96E1-F1533DE8F01F}" type="pres">
      <dgm:prSet presAssocID="{84A7D434-F527-40E6-91B6-F7A8F8389842}" presName="hierChild5" presStyleCnt="0"/>
      <dgm:spPr/>
    </dgm:pt>
    <dgm:pt modelId="{140E0FF7-E824-4C6D-9BC2-57D7BF3FED5C}" type="pres">
      <dgm:prSet presAssocID="{87643B65-058F-4AB5-A9C7-8BA809BF638C}" presName="hierChild3" presStyleCnt="0"/>
      <dgm:spPr/>
    </dgm:pt>
  </dgm:ptLst>
  <dgm:cxnLst>
    <dgm:cxn modelId="{72BD3801-8879-4DE0-8A3D-4742042FABBF}" srcId="{B607EE4E-65F2-4387-8688-92B43A5EC9E6}" destId="{51BF1FAD-E543-4259-B998-8D2E3ED57609}" srcOrd="2" destOrd="0" parTransId="{4C7CD82E-C4C3-4C35-96AA-53D17CFA45CD}" sibTransId="{94642539-089D-46F0-9767-56957492D87C}"/>
    <dgm:cxn modelId="{6E900C04-E1FD-4833-8C62-F40513D9DC1E}" type="presOf" srcId="{51BF1FAD-E543-4259-B998-8D2E3ED57609}" destId="{91C02057-2E5C-460E-9301-82E5F999B02E}" srcOrd="0" destOrd="0" presId="urn:microsoft.com/office/officeart/2005/8/layout/orgChart1"/>
    <dgm:cxn modelId="{61AEBA08-4DA9-4F83-83D2-81BE6BED7620}" srcId="{87643B65-058F-4AB5-A9C7-8BA809BF638C}" destId="{315AD279-0F1B-49F6-89C7-5302EC006E61}" srcOrd="1" destOrd="0" parTransId="{8CE39718-CA2E-4F52-AE47-D1C85A349FFF}" sibTransId="{0B023878-469B-433A-A311-48C4B66FC140}"/>
    <dgm:cxn modelId="{DAFE8814-82BF-4580-BFE7-BCC6F0E141A8}" type="presOf" srcId="{61AF8713-CFC8-4B75-A9D7-F3424C1251ED}" destId="{090B040E-5CA1-4F7B-B662-7A09B182F3F5}" srcOrd="0" destOrd="0" presId="urn:microsoft.com/office/officeart/2005/8/layout/orgChart1"/>
    <dgm:cxn modelId="{4BF07B16-3BD6-496F-BEA7-9470B058BE49}" type="presOf" srcId="{657FB445-0C14-4461-A9DA-32FC40C1F406}" destId="{A892C424-4AEA-4EC3-8C3E-868C94234C28}" srcOrd="0" destOrd="0" presId="urn:microsoft.com/office/officeart/2005/8/layout/orgChart1"/>
    <dgm:cxn modelId="{E7CFDD17-F9DF-44ED-BF8D-4F8981E3735C}" srcId="{84A7D434-F527-40E6-91B6-F7A8F8389842}" destId="{657FB445-0C14-4461-A9DA-32FC40C1F406}" srcOrd="1" destOrd="0" parTransId="{9694C64F-B0D1-4E77-88D3-B71797BB85AE}" sibTransId="{7A1434F9-8351-4AB3-A145-0BDDAFB6DF1C}"/>
    <dgm:cxn modelId="{26054719-7786-475E-993A-39ABA9532206}" type="presOf" srcId="{84A7D434-F527-40E6-91B6-F7A8F8389842}" destId="{3694CE32-0F3D-4ACB-9ECD-736EE5045976}" srcOrd="0" destOrd="0" presId="urn:microsoft.com/office/officeart/2005/8/layout/orgChart1"/>
    <dgm:cxn modelId="{88A73E20-BD64-4946-AE37-A518B0ADE23E}" type="presOf" srcId="{3B6F59C3-413A-469A-9132-17245FC1475D}" destId="{142D3AAB-826B-44B7-9558-78DE293D9197}" srcOrd="0" destOrd="0" presId="urn:microsoft.com/office/officeart/2005/8/layout/orgChart1"/>
    <dgm:cxn modelId="{54218C20-5DFF-43A6-8450-91CCB2E3CE34}" type="presOf" srcId="{1BE19F18-A571-42C1-AC36-C1EE293C23AB}" destId="{3CC8C744-83F7-4B26-A272-2D8220C062EA}" srcOrd="0" destOrd="0" presId="urn:microsoft.com/office/officeart/2005/8/layout/orgChart1"/>
    <dgm:cxn modelId="{1BA60121-9F9A-4BF9-9812-2EBDFDB8A45F}" type="presOf" srcId="{241C304D-70E3-49FA-8B9F-93F9E9A447A3}" destId="{6063ECB1-A20A-421F-875D-47BF6BC55AA2}" srcOrd="1" destOrd="0" presId="urn:microsoft.com/office/officeart/2005/8/layout/orgChart1"/>
    <dgm:cxn modelId="{D08BF422-E676-42EB-B11D-CEB4FA6EEA19}" type="presOf" srcId="{657FB445-0C14-4461-A9DA-32FC40C1F406}" destId="{28BC07B0-544C-473E-9A93-7753AE592F2E}" srcOrd="1" destOrd="0" presId="urn:microsoft.com/office/officeart/2005/8/layout/orgChart1"/>
    <dgm:cxn modelId="{57979924-32C0-49EC-B01E-ABB87DCC0AE6}" srcId="{84A7D434-F527-40E6-91B6-F7A8F8389842}" destId="{839AD952-A140-4AA7-8D2E-29B71FD138E5}" srcOrd="0" destOrd="0" parTransId="{3251CEA1-E8F8-4314-B675-0483847D7CF5}" sibTransId="{4C8E82BE-8AE1-4912-B848-E870A1F46C45}"/>
    <dgm:cxn modelId="{92FB4628-DAAF-456B-BC21-736AD9875B01}" type="presOf" srcId="{315AD279-0F1B-49F6-89C7-5302EC006E61}" destId="{2848FB29-B0F3-4A94-8BF0-5B5EA9FDCF6D}" srcOrd="0" destOrd="0" presId="urn:microsoft.com/office/officeart/2005/8/layout/orgChart1"/>
    <dgm:cxn modelId="{FCDB5B2B-0E25-4CD2-A052-D5D10429047F}" srcId="{315AD279-0F1B-49F6-89C7-5302EC006E61}" destId="{61AF8713-CFC8-4B75-A9D7-F3424C1251ED}" srcOrd="1" destOrd="0" parTransId="{DF84C665-CA38-4908-B6EA-C1705F89F046}" sibTransId="{44FEB56D-60D8-4B83-B953-5CD72BAE7BC1}"/>
    <dgm:cxn modelId="{AB410631-1000-47D6-B8B6-A7BB969D7074}" type="presOf" srcId="{8CE39718-CA2E-4F52-AE47-D1C85A349FFF}" destId="{17371CD7-246A-49C8-BD29-DF8F811AF03D}" srcOrd="0" destOrd="0" presId="urn:microsoft.com/office/officeart/2005/8/layout/orgChart1"/>
    <dgm:cxn modelId="{776C8A31-74AE-41C9-AFE7-7CF552BB57EB}" type="presOf" srcId="{395FEAAA-D6FB-473E-8573-3854F45570B2}" destId="{8EBBDDCA-9F46-4B25-9681-03C8EDBBC7E7}" srcOrd="0" destOrd="0" presId="urn:microsoft.com/office/officeart/2005/8/layout/orgChart1"/>
    <dgm:cxn modelId="{C120EE31-40FF-4BEB-BB1C-637C2DF1E453}" type="presOf" srcId="{395FEAAA-D6FB-473E-8573-3854F45570B2}" destId="{D6CD1B4F-D84A-48BF-80DE-7CBBE8B089AE}" srcOrd="1" destOrd="0" presId="urn:microsoft.com/office/officeart/2005/8/layout/orgChart1"/>
    <dgm:cxn modelId="{C12D6A33-B145-470F-84F7-FF023098F763}" type="presOf" srcId="{241C304D-70E3-49FA-8B9F-93F9E9A447A3}" destId="{0A9ECE98-233F-43C8-9E0B-BA27D40ABC87}" srcOrd="0" destOrd="0" presId="urn:microsoft.com/office/officeart/2005/8/layout/orgChart1"/>
    <dgm:cxn modelId="{96FEF63B-8FA4-4950-8095-137042485FF0}" srcId="{315AD279-0F1B-49F6-89C7-5302EC006E61}" destId="{93F78668-B820-401F-A719-AC7094C135F2}" srcOrd="0" destOrd="0" parTransId="{87F4FECA-E0C1-42FF-82AC-C7C8BC0BDFD9}" sibTransId="{FEFB6588-FC61-4262-8B45-5EB79A3D4AE8}"/>
    <dgm:cxn modelId="{8BEA1961-66CA-46F8-AB37-7BDF0187BF2A}" type="presOf" srcId="{93F78668-B820-401F-A719-AC7094C135F2}" destId="{512C2349-57B1-4ACA-963B-398E54122074}" srcOrd="0" destOrd="0" presId="urn:microsoft.com/office/officeart/2005/8/layout/orgChart1"/>
    <dgm:cxn modelId="{39C88D42-9CDB-45E6-BA53-330F3093875D}" srcId="{A5AD4B8C-535B-4793-B86E-86B6F788A1C5}" destId="{05AEEDEC-66BC-48E7-8AB4-41100790A5CF}" srcOrd="2" destOrd="0" parTransId="{58BD678A-6281-4C08-849E-C0377939D049}" sibTransId="{F7313936-A5D9-44D0-92AF-9604EF1BD813}"/>
    <dgm:cxn modelId="{202BB742-13C2-421B-A63F-8C5A5D0B5192}" type="presOf" srcId="{F9457A56-856D-4CDA-81F6-8B086B8DD2A5}" destId="{1358A848-0268-4810-A66D-D8E689A08F5B}" srcOrd="0" destOrd="0" presId="urn:microsoft.com/office/officeart/2005/8/layout/orgChart1"/>
    <dgm:cxn modelId="{279E0163-CAF0-4B2C-AB53-289C2DFED286}" type="presOf" srcId="{839AD952-A140-4AA7-8D2E-29B71FD138E5}" destId="{F83CC986-7642-4E1B-A1DC-0835BCC32A36}" srcOrd="0" destOrd="0" presId="urn:microsoft.com/office/officeart/2005/8/layout/orgChart1"/>
    <dgm:cxn modelId="{FCE4CC46-ED26-4E11-BD2E-08F5B0F4B86B}" type="presOf" srcId="{839AD952-A140-4AA7-8D2E-29B71FD138E5}" destId="{F556E46C-1B5F-4553-84BB-6E3C87432A3B}" srcOrd="1" destOrd="0" presId="urn:microsoft.com/office/officeart/2005/8/layout/orgChart1"/>
    <dgm:cxn modelId="{169C536D-00BC-42D2-B864-D40AC08E7B23}" type="presOf" srcId="{87F4FECA-E0C1-42FF-82AC-C7C8BC0BDFD9}" destId="{68883AF9-46A8-40B8-AD0A-1DA3D1301A0C}" srcOrd="0" destOrd="0" presId="urn:microsoft.com/office/officeart/2005/8/layout/orgChart1"/>
    <dgm:cxn modelId="{E78EF66E-5437-4164-B1AA-5A8B0B17E739}" type="presOf" srcId="{05AEEDEC-66BC-48E7-8AB4-41100790A5CF}" destId="{0D4846AA-96A8-4A23-895C-A4CECF4F04D3}" srcOrd="0" destOrd="0" presId="urn:microsoft.com/office/officeart/2005/8/layout/orgChart1"/>
    <dgm:cxn modelId="{D0D65852-95D0-4514-B2B3-CB0CF1E0767D}" type="presOf" srcId="{51BF1FAD-E543-4259-B998-8D2E3ED57609}" destId="{A7B8D268-6FC6-4CC4-85DC-3531CBCFC38B}" srcOrd="1" destOrd="0" presId="urn:microsoft.com/office/officeart/2005/8/layout/orgChart1"/>
    <dgm:cxn modelId="{90D62774-358B-43EC-9E64-BF0B56827A4B}" type="presOf" srcId="{93F78668-B820-401F-A719-AC7094C135F2}" destId="{D7AED54B-37F9-4F6D-A296-5A393DE197B1}" srcOrd="1" destOrd="0" presId="urn:microsoft.com/office/officeart/2005/8/layout/orgChart1"/>
    <dgm:cxn modelId="{F43FA177-4FAB-41EA-9936-47293C6910CD}" srcId="{A5AD4B8C-535B-4793-B86E-86B6F788A1C5}" destId="{D9C42264-C0A9-4AC2-83D3-968499DF406C}" srcOrd="1" destOrd="0" parTransId="{F9457A56-856D-4CDA-81F6-8B086B8DD2A5}" sibTransId="{3B470198-C83C-4398-970C-11140D54CFA2}"/>
    <dgm:cxn modelId="{050EB859-85C7-4F71-8448-E47FF6382E71}" srcId="{B607EE4E-65F2-4387-8688-92B43A5EC9E6}" destId="{3434C640-67C9-468D-86B4-3A4F2A2F7FFF}" srcOrd="1" destOrd="0" parTransId="{BEF52C47-8CEE-4DD9-8146-AB4C765C39ED}" sibTransId="{E7B7178D-9DF0-41CE-AD6A-7A877CFC24DF}"/>
    <dgm:cxn modelId="{3E35257A-CB5C-492E-A5FD-693B8BD0F66B}" type="presOf" srcId="{2300976E-4701-4286-9DAA-4B41079E38CB}" destId="{6B403C24-9337-49C5-9A18-45F81103CCD9}" srcOrd="1" destOrd="0" presId="urn:microsoft.com/office/officeart/2005/8/layout/orgChart1"/>
    <dgm:cxn modelId="{552A9D7D-2B9E-410F-9331-3D8BEBE286C1}" type="presOf" srcId="{3434C640-67C9-468D-86B4-3A4F2A2F7FFF}" destId="{479974E7-F3A0-4D02-AF8B-968E63D88DC6}" srcOrd="1" destOrd="0" presId="urn:microsoft.com/office/officeart/2005/8/layout/orgChart1"/>
    <dgm:cxn modelId="{ADC99883-3BCB-4810-969A-2DE1454D75F7}" type="presOf" srcId="{B607EE4E-65F2-4387-8688-92B43A5EC9E6}" destId="{A427F67F-E29E-4057-974C-67CEF264A1BF}" srcOrd="1" destOrd="0" presId="urn:microsoft.com/office/officeart/2005/8/layout/orgChart1"/>
    <dgm:cxn modelId="{750E3287-E538-4927-AAF5-B35E7177E6E0}" srcId="{A5AD4B8C-535B-4793-B86E-86B6F788A1C5}" destId="{1EACA45A-66AB-4097-BF1A-3C1D36532B84}" srcOrd="0" destOrd="0" parTransId="{A7819211-CEAC-4F20-8489-5D5C260786FD}" sibTransId="{15F85DA2-444B-4C62-96C8-16B14E651CE6}"/>
    <dgm:cxn modelId="{D51D5B8D-F8A5-43C7-905B-AE9C01FE6C1E}" type="presOf" srcId="{A7819211-CEAC-4F20-8489-5D5C260786FD}" destId="{131DC9FC-605F-4E85-925E-F530424EB3B2}" srcOrd="0" destOrd="0" presId="urn:microsoft.com/office/officeart/2005/8/layout/orgChart1"/>
    <dgm:cxn modelId="{E118378E-D418-4494-94BC-B8AADA488626}" srcId="{84A7D434-F527-40E6-91B6-F7A8F8389842}" destId="{2300976E-4701-4286-9DAA-4B41079E38CB}" srcOrd="2" destOrd="0" parTransId="{A17BBF51-20E6-46D1-862B-600BD4F53FCB}" sibTransId="{10B6B3C7-E138-4C7E-B0E9-C30C0CC94904}"/>
    <dgm:cxn modelId="{FA776692-7A6F-48CE-B80D-CD8DCA4B12D8}" type="presOf" srcId="{F2F44922-BF29-4B0B-8042-B9B7FCFC65A4}" destId="{5929334E-726C-44F2-B297-7F181FE1F7DC}" srcOrd="0" destOrd="0" presId="urn:microsoft.com/office/officeart/2005/8/layout/orgChart1"/>
    <dgm:cxn modelId="{7FA42D95-156F-4D78-9463-A92FB4C7757F}" srcId="{87643B65-058F-4AB5-A9C7-8BA809BF638C}" destId="{A5AD4B8C-535B-4793-B86E-86B6F788A1C5}" srcOrd="2" destOrd="0" parTransId="{1BE19F18-A571-42C1-AC36-C1EE293C23AB}" sibTransId="{18A3191C-A73B-42B3-96A0-2A6A3CE3B897}"/>
    <dgm:cxn modelId="{E4AAB098-572A-4EF2-ADC9-EC586A7C92B9}" type="presOf" srcId="{7D5019C1-4DDD-46CA-8AD0-0581EDC34BE9}" destId="{5A4F719D-5F65-41DF-BFB0-A045AE95C100}" srcOrd="0" destOrd="0" presId="urn:microsoft.com/office/officeart/2005/8/layout/orgChart1"/>
    <dgm:cxn modelId="{05493899-6D00-4E65-A7F7-7AD4F5990729}" type="presOf" srcId="{3AF8A32B-19EF-4C6C-950A-C873F0B26A54}" destId="{0C3C19C8-5A66-437A-A3DF-D58AEE92B93E}" srcOrd="0" destOrd="0" presId="urn:microsoft.com/office/officeart/2005/8/layout/orgChart1"/>
    <dgm:cxn modelId="{3B2B259E-90FC-4EFF-8DB0-8FBC0D31F2F6}" type="presOf" srcId="{87643B65-058F-4AB5-A9C7-8BA809BF638C}" destId="{539CECB4-25F4-4E5D-9941-90354337A5D1}" srcOrd="1" destOrd="0" presId="urn:microsoft.com/office/officeart/2005/8/layout/orgChart1"/>
    <dgm:cxn modelId="{BB3DE4A8-E4C8-432F-BA2C-C20F13F559E3}" type="presOf" srcId="{87643B65-058F-4AB5-A9C7-8BA809BF638C}" destId="{208D1283-85BF-4AFC-9B38-BD3B1F922994}" srcOrd="0" destOrd="0" presId="urn:microsoft.com/office/officeart/2005/8/layout/orgChart1"/>
    <dgm:cxn modelId="{FC690AAA-C2DE-4497-A98F-F9C97D367F11}" type="presOf" srcId="{84A7D434-F527-40E6-91B6-F7A8F8389842}" destId="{502158C4-27E4-4399-8265-B60162CF32AB}" srcOrd="1" destOrd="0" presId="urn:microsoft.com/office/officeart/2005/8/layout/orgChart1"/>
    <dgm:cxn modelId="{928B90B0-0FC3-4703-B03B-851A4212157F}" type="presOf" srcId="{D9C42264-C0A9-4AC2-83D3-968499DF406C}" destId="{707DCB65-C889-42D5-8B4B-4EB993DC992C}" srcOrd="1" destOrd="0" presId="urn:microsoft.com/office/officeart/2005/8/layout/orgChart1"/>
    <dgm:cxn modelId="{A7372AB1-FD07-4DA5-9688-162CAE027F76}" type="presOf" srcId="{1EACA45A-66AB-4097-BF1A-3C1D36532B84}" destId="{2E77644C-6378-4BC2-8287-AF5EA6C2C535}" srcOrd="1" destOrd="0" presId="urn:microsoft.com/office/officeart/2005/8/layout/orgChart1"/>
    <dgm:cxn modelId="{13691FB7-DD2E-4932-887C-32B7A778FF0D}" type="presOf" srcId="{BEF52C47-8CEE-4DD9-8146-AB4C765C39ED}" destId="{B8CAAE5A-D72A-4792-8C73-06841343059B}" srcOrd="0" destOrd="0" presId="urn:microsoft.com/office/officeart/2005/8/layout/orgChart1"/>
    <dgm:cxn modelId="{2F0F4FBB-0803-4FDC-BFF0-A618FFD26113}" srcId="{315AD279-0F1B-49F6-89C7-5302EC006E61}" destId="{395FEAAA-D6FB-473E-8573-3854F45570B2}" srcOrd="2" destOrd="0" parTransId="{3AF8A32B-19EF-4C6C-950A-C873F0B26A54}" sibTransId="{196B5BC9-DBB7-42EF-B7E0-DF7C17E40FFC}"/>
    <dgm:cxn modelId="{F78937BD-FBD1-4E23-A51F-6E5E82380581}" srcId="{B607EE4E-65F2-4387-8688-92B43A5EC9E6}" destId="{241C304D-70E3-49FA-8B9F-93F9E9A447A3}" srcOrd="0" destOrd="0" parTransId="{3B6F59C3-413A-469A-9132-17245FC1475D}" sibTransId="{53DEB8AE-5253-4CC7-929A-3CE7E19FB07E}"/>
    <dgm:cxn modelId="{20706BBD-BFCA-4001-BDC2-4F466696A877}" type="presOf" srcId="{3251CEA1-E8F8-4314-B675-0483847D7CF5}" destId="{4AEFB875-151C-4ED4-BA7A-D6D3E71115AA}" srcOrd="0" destOrd="0" presId="urn:microsoft.com/office/officeart/2005/8/layout/orgChart1"/>
    <dgm:cxn modelId="{52CCE7C5-C9A4-4C21-B944-23270C838B86}" type="presOf" srcId="{B607EE4E-65F2-4387-8688-92B43A5EC9E6}" destId="{B2497F06-1934-4326-AC6E-3488CC14CB66}" srcOrd="0" destOrd="0" presId="urn:microsoft.com/office/officeart/2005/8/layout/orgChart1"/>
    <dgm:cxn modelId="{A57537C6-C68E-4E9E-B001-2A921DF0644D}" type="presOf" srcId="{9694C64F-B0D1-4E77-88D3-B71797BB85AE}" destId="{5D21DD52-6FA0-4CD5-B1F4-59359B212DE3}" srcOrd="0" destOrd="0" presId="urn:microsoft.com/office/officeart/2005/8/layout/orgChart1"/>
    <dgm:cxn modelId="{572AABCF-18B2-4BEC-8595-681866D4B674}" type="presOf" srcId="{A5AD4B8C-535B-4793-B86E-86B6F788A1C5}" destId="{4FA39A31-39DA-4227-AE29-B7B27AA6E7D1}" srcOrd="1" destOrd="0" presId="urn:microsoft.com/office/officeart/2005/8/layout/orgChart1"/>
    <dgm:cxn modelId="{599D43D0-2BC7-44DE-9281-95B3FD09F385}" type="presOf" srcId="{1EACA45A-66AB-4097-BF1A-3C1D36532B84}" destId="{0C234AD4-BC49-4A9E-BFD5-B346580410F5}" srcOrd="0" destOrd="0" presId="urn:microsoft.com/office/officeart/2005/8/layout/orgChart1"/>
    <dgm:cxn modelId="{2C7AF2D0-B704-4BF8-B885-D6CA1763DE71}" type="presOf" srcId="{CE5DA9F5-A3DF-430A-B6FA-0D47B6FEB0FC}" destId="{6A7C5B2A-97A0-4C6D-8A4E-A3C46B146AFA}" srcOrd="0" destOrd="0" presId="urn:microsoft.com/office/officeart/2005/8/layout/orgChart1"/>
    <dgm:cxn modelId="{225869D8-5FB7-48AE-A963-E09BE03582C9}" type="presOf" srcId="{4C7CD82E-C4C3-4C35-96AA-53D17CFA45CD}" destId="{37151C7C-D4B3-4EBF-B5F3-51C2667A88CC}" srcOrd="0" destOrd="0" presId="urn:microsoft.com/office/officeart/2005/8/layout/orgChart1"/>
    <dgm:cxn modelId="{45CEC1E0-0B58-4812-A5FC-7186AF5726DD}" srcId="{F2F44922-BF29-4B0B-8042-B9B7FCFC65A4}" destId="{87643B65-058F-4AB5-A9C7-8BA809BF638C}" srcOrd="0" destOrd="0" parTransId="{D87CEC8A-23EB-4353-AB7B-38E91B9F34DC}" sibTransId="{6C952C3C-815B-4733-920B-99F2F8869ADA}"/>
    <dgm:cxn modelId="{98E282E4-AF5E-4851-8A48-DB59E091CFB0}" type="presOf" srcId="{2300976E-4701-4286-9DAA-4B41079E38CB}" destId="{3382DBEE-7250-45E6-8E83-94ED34C5D0B6}" srcOrd="0" destOrd="0" presId="urn:microsoft.com/office/officeart/2005/8/layout/orgChart1"/>
    <dgm:cxn modelId="{A4E525E6-190A-49F4-B058-BF4E46889955}" type="presOf" srcId="{61AF8713-CFC8-4B75-A9D7-F3424C1251ED}" destId="{B309FC10-E580-4946-A6B1-E5EEA8C55BC1}" srcOrd="1" destOrd="0" presId="urn:microsoft.com/office/officeart/2005/8/layout/orgChart1"/>
    <dgm:cxn modelId="{217325E8-BBA2-4EE6-8975-1262EABA6318}" type="presOf" srcId="{A5AD4B8C-535B-4793-B86E-86B6F788A1C5}" destId="{431C1C98-FD3D-4775-BBFD-5167D78FA5BC}" srcOrd="0" destOrd="0" presId="urn:microsoft.com/office/officeart/2005/8/layout/orgChart1"/>
    <dgm:cxn modelId="{7D0099ED-B999-4A29-B4DA-24A070E645EF}" srcId="{87643B65-058F-4AB5-A9C7-8BA809BF638C}" destId="{84A7D434-F527-40E6-91B6-F7A8F8389842}" srcOrd="3" destOrd="0" parTransId="{CE5DA9F5-A3DF-430A-B6FA-0D47B6FEB0FC}" sibTransId="{9D2159DB-A923-4C09-AB59-BD0F3562BE19}"/>
    <dgm:cxn modelId="{F841FDED-6FEC-451B-BA38-C7CA56C355DD}" type="presOf" srcId="{58BD678A-6281-4C08-849E-C0377939D049}" destId="{D5BB3782-F41F-4FA7-BDAF-B0E2BA9148D4}" srcOrd="0" destOrd="0" presId="urn:microsoft.com/office/officeart/2005/8/layout/orgChart1"/>
    <dgm:cxn modelId="{F96070EE-588D-4944-B3CD-E4D296F4FDA7}" type="presOf" srcId="{315AD279-0F1B-49F6-89C7-5302EC006E61}" destId="{2F0E366A-8EF1-45FB-892B-81BF62D1D1F0}" srcOrd="1" destOrd="0" presId="urn:microsoft.com/office/officeart/2005/8/layout/orgChart1"/>
    <dgm:cxn modelId="{A88472F3-2B11-4532-80A0-605D5979ABEF}" type="presOf" srcId="{A17BBF51-20E6-46D1-862B-600BD4F53FCB}" destId="{CE344A40-E81F-466C-8C4F-5FBB15A6BEAA}" srcOrd="0" destOrd="0" presId="urn:microsoft.com/office/officeart/2005/8/layout/orgChart1"/>
    <dgm:cxn modelId="{F8C3A0F4-F28E-4168-B557-06CC860C6792}" srcId="{87643B65-058F-4AB5-A9C7-8BA809BF638C}" destId="{B607EE4E-65F2-4387-8688-92B43A5EC9E6}" srcOrd="0" destOrd="0" parTransId="{7D5019C1-4DDD-46CA-8AD0-0581EDC34BE9}" sibTransId="{AAC6E941-E2FD-4746-95F1-8F1AD50F4B19}"/>
    <dgm:cxn modelId="{92FCE4F5-653E-4D3A-986D-A1C2186B35A4}" type="presOf" srcId="{3434C640-67C9-468D-86B4-3A4F2A2F7FFF}" destId="{7BE9D701-6F25-4C90-BE58-0450BDEAF557}" srcOrd="0" destOrd="0" presId="urn:microsoft.com/office/officeart/2005/8/layout/orgChart1"/>
    <dgm:cxn modelId="{5330F6F9-CF87-4555-8620-9A5F052F1F39}" type="presOf" srcId="{DF84C665-CA38-4908-B6EA-C1705F89F046}" destId="{35D48DAA-E4C5-4B9A-9914-54A3444B8525}" srcOrd="0" destOrd="0" presId="urn:microsoft.com/office/officeart/2005/8/layout/orgChart1"/>
    <dgm:cxn modelId="{0F5632FD-221C-4D56-84A1-63289BE03FE8}" type="presOf" srcId="{D9C42264-C0A9-4AC2-83D3-968499DF406C}" destId="{66949374-6DFE-4625-888B-0B6B516B1388}" srcOrd="0" destOrd="0" presId="urn:microsoft.com/office/officeart/2005/8/layout/orgChart1"/>
    <dgm:cxn modelId="{B7A14DFF-65E0-4A5F-A10D-B1C7872C420A}" type="presOf" srcId="{05AEEDEC-66BC-48E7-8AB4-41100790A5CF}" destId="{322AB6FE-10DB-437A-B883-0F775BA40F0C}" srcOrd="1" destOrd="0" presId="urn:microsoft.com/office/officeart/2005/8/layout/orgChart1"/>
    <dgm:cxn modelId="{B0EED3B7-784D-4EDC-AE30-21249BE25E9D}" type="presParOf" srcId="{5929334E-726C-44F2-B297-7F181FE1F7DC}" destId="{CEE96AEB-F07D-425F-BFB4-20D8B6E96C3C}" srcOrd="0" destOrd="0" presId="urn:microsoft.com/office/officeart/2005/8/layout/orgChart1"/>
    <dgm:cxn modelId="{2FE729F5-E070-4FBF-BBEA-B32DD73FC62A}" type="presParOf" srcId="{CEE96AEB-F07D-425F-BFB4-20D8B6E96C3C}" destId="{63D94C5F-9546-4476-9561-41869DA61AB1}" srcOrd="0" destOrd="0" presId="urn:microsoft.com/office/officeart/2005/8/layout/orgChart1"/>
    <dgm:cxn modelId="{67C7A2D0-69CB-46DD-BE3A-2B4BC2415E08}" type="presParOf" srcId="{63D94C5F-9546-4476-9561-41869DA61AB1}" destId="{208D1283-85BF-4AFC-9B38-BD3B1F922994}" srcOrd="0" destOrd="0" presId="urn:microsoft.com/office/officeart/2005/8/layout/orgChart1"/>
    <dgm:cxn modelId="{A72ACD59-9F08-493D-837E-E4573F383DAB}" type="presParOf" srcId="{63D94C5F-9546-4476-9561-41869DA61AB1}" destId="{539CECB4-25F4-4E5D-9941-90354337A5D1}" srcOrd="1" destOrd="0" presId="urn:microsoft.com/office/officeart/2005/8/layout/orgChart1"/>
    <dgm:cxn modelId="{B386228D-F5CB-40CE-93B4-C39AA2A4C0F6}" type="presParOf" srcId="{CEE96AEB-F07D-425F-BFB4-20D8B6E96C3C}" destId="{82599D3C-AC1D-4649-BD42-D867AE3EA47A}" srcOrd="1" destOrd="0" presId="urn:microsoft.com/office/officeart/2005/8/layout/orgChart1"/>
    <dgm:cxn modelId="{CC048693-932E-48D4-B2FB-6F0F284CCA10}" type="presParOf" srcId="{82599D3C-AC1D-4649-BD42-D867AE3EA47A}" destId="{5A4F719D-5F65-41DF-BFB0-A045AE95C100}" srcOrd="0" destOrd="0" presId="urn:microsoft.com/office/officeart/2005/8/layout/orgChart1"/>
    <dgm:cxn modelId="{B4300D5F-EC72-468F-A8FF-591DB8FAB7EB}" type="presParOf" srcId="{82599D3C-AC1D-4649-BD42-D867AE3EA47A}" destId="{9B37106B-87A4-4D0B-9FFA-3A91305DF3D0}" srcOrd="1" destOrd="0" presId="urn:microsoft.com/office/officeart/2005/8/layout/orgChart1"/>
    <dgm:cxn modelId="{DB32AD34-6106-45A2-B3A2-C6D374E33CC6}" type="presParOf" srcId="{9B37106B-87A4-4D0B-9FFA-3A91305DF3D0}" destId="{53D72069-3743-469C-98DA-D1981EC59EDB}" srcOrd="0" destOrd="0" presId="urn:microsoft.com/office/officeart/2005/8/layout/orgChart1"/>
    <dgm:cxn modelId="{290D790D-AC5D-4FA2-BF8F-FF63F659F041}" type="presParOf" srcId="{53D72069-3743-469C-98DA-D1981EC59EDB}" destId="{B2497F06-1934-4326-AC6E-3488CC14CB66}" srcOrd="0" destOrd="0" presId="urn:microsoft.com/office/officeart/2005/8/layout/orgChart1"/>
    <dgm:cxn modelId="{C5EAE262-2A35-4580-B254-D3E1F663784D}" type="presParOf" srcId="{53D72069-3743-469C-98DA-D1981EC59EDB}" destId="{A427F67F-E29E-4057-974C-67CEF264A1BF}" srcOrd="1" destOrd="0" presId="urn:microsoft.com/office/officeart/2005/8/layout/orgChart1"/>
    <dgm:cxn modelId="{E4B6E464-1AEC-405C-96EC-C08BE073F1C3}" type="presParOf" srcId="{9B37106B-87A4-4D0B-9FFA-3A91305DF3D0}" destId="{2E9575B0-6673-41D5-8CC1-D025D4C9B29E}" srcOrd="1" destOrd="0" presId="urn:microsoft.com/office/officeart/2005/8/layout/orgChart1"/>
    <dgm:cxn modelId="{791CA82B-E98A-4133-90A2-63109C9B26BA}" type="presParOf" srcId="{2E9575B0-6673-41D5-8CC1-D025D4C9B29E}" destId="{142D3AAB-826B-44B7-9558-78DE293D9197}" srcOrd="0" destOrd="0" presId="urn:microsoft.com/office/officeart/2005/8/layout/orgChart1"/>
    <dgm:cxn modelId="{29978193-3C40-419B-BA7A-CADCD3843C89}" type="presParOf" srcId="{2E9575B0-6673-41D5-8CC1-D025D4C9B29E}" destId="{3D33DBFD-D21A-47E5-8447-0690935202B2}" srcOrd="1" destOrd="0" presId="urn:microsoft.com/office/officeart/2005/8/layout/orgChart1"/>
    <dgm:cxn modelId="{1F22B707-6F7C-4028-B05D-BA5684A80379}" type="presParOf" srcId="{3D33DBFD-D21A-47E5-8447-0690935202B2}" destId="{A2DBC78B-FD1E-44A6-91E0-6E6ED7B9B5DD}" srcOrd="0" destOrd="0" presId="urn:microsoft.com/office/officeart/2005/8/layout/orgChart1"/>
    <dgm:cxn modelId="{D2123B0F-7C1F-406F-86D6-CCA78775B282}" type="presParOf" srcId="{A2DBC78B-FD1E-44A6-91E0-6E6ED7B9B5DD}" destId="{0A9ECE98-233F-43C8-9E0B-BA27D40ABC87}" srcOrd="0" destOrd="0" presId="urn:microsoft.com/office/officeart/2005/8/layout/orgChart1"/>
    <dgm:cxn modelId="{4806236B-EC32-451B-9999-2ACF39C42435}" type="presParOf" srcId="{A2DBC78B-FD1E-44A6-91E0-6E6ED7B9B5DD}" destId="{6063ECB1-A20A-421F-875D-47BF6BC55AA2}" srcOrd="1" destOrd="0" presId="urn:microsoft.com/office/officeart/2005/8/layout/orgChart1"/>
    <dgm:cxn modelId="{6B0A83D3-23B8-4503-BA6C-CF9B3526A25D}" type="presParOf" srcId="{3D33DBFD-D21A-47E5-8447-0690935202B2}" destId="{44F9C747-BC2C-45E2-B38F-7A3E3D73269B}" srcOrd="1" destOrd="0" presId="urn:microsoft.com/office/officeart/2005/8/layout/orgChart1"/>
    <dgm:cxn modelId="{C344A74C-D38A-4C74-BC20-7C5A94A89895}" type="presParOf" srcId="{3D33DBFD-D21A-47E5-8447-0690935202B2}" destId="{0509BD34-1A1F-4370-90EA-1288CEFFE5D9}" srcOrd="2" destOrd="0" presId="urn:microsoft.com/office/officeart/2005/8/layout/orgChart1"/>
    <dgm:cxn modelId="{B7D9F336-10E8-4F1C-A924-967357B0E6A9}" type="presParOf" srcId="{2E9575B0-6673-41D5-8CC1-D025D4C9B29E}" destId="{B8CAAE5A-D72A-4792-8C73-06841343059B}" srcOrd="2" destOrd="0" presId="urn:microsoft.com/office/officeart/2005/8/layout/orgChart1"/>
    <dgm:cxn modelId="{F547E200-6A0E-47C6-B80A-2A8ADBE33E4A}" type="presParOf" srcId="{2E9575B0-6673-41D5-8CC1-D025D4C9B29E}" destId="{60FF8938-2C5C-4676-AB4A-0A1209E5C6F4}" srcOrd="3" destOrd="0" presId="urn:microsoft.com/office/officeart/2005/8/layout/orgChart1"/>
    <dgm:cxn modelId="{16B479C3-E304-4FAA-8F8D-CBEBBA5C0223}" type="presParOf" srcId="{60FF8938-2C5C-4676-AB4A-0A1209E5C6F4}" destId="{DBC866F9-8CD8-4D5C-AF85-9B93457A7D66}" srcOrd="0" destOrd="0" presId="urn:microsoft.com/office/officeart/2005/8/layout/orgChart1"/>
    <dgm:cxn modelId="{FFCBDE49-AE80-42C6-995E-7C4A83F31F25}" type="presParOf" srcId="{DBC866F9-8CD8-4D5C-AF85-9B93457A7D66}" destId="{7BE9D701-6F25-4C90-BE58-0450BDEAF557}" srcOrd="0" destOrd="0" presId="urn:microsoft.com/office/officeart/2005/8/layout/orgChart1"/>
    <dgm:cxn modelId="{369B92DE-867B-4F21-BEDB-032B14DCB230}" type="presParOf" srcId="{DBC866F9-8CD8-4D5C-AF85-9B93457A7D66}" destId="{479974E7-F3A0-4D02-AF8B-968E63D88DC6}" srcOrd="1" destOrd="0" presId="urn:microsoft.com/office/officeart/2005/8/layout/orgChart1"/>
    <dgm:cxn modelId="{E6016F60-8D60-4B9E-B090-A313F621A240}" type="presParOf" srcId="{60FF8938-2C5C-4676-AB4A-0A1209E5C6F4}" destId="{792DA46E-FBD1-40BB-B2DF-E0071268F2C6}" srcOrd="1" destOrd="0" presId="urn:microsoft.com/office/officeart/2005/8/layout/orgChart1"/>
    <dgm:cxn modelId="{F578172B-2D29-4A8B-852C-63E39731C821}" type="presParOf" srcId="{60FF8938-2C5C-4676-AB4A-0A1209E5C6F4}" destId="{A0B416F4-935D-4389-952A-61E0F1843026}" srcOrd="2" destOrd="0" presId="urn:microsoft.com/office/officeart/2005/8/layout/orgChart1"/>
    <dgm:cxn modelId="{4C8C8473-CDB9-4320-A91E-97BA3E93BF76}" type="presParOf" srcId="{2E9575B0-6673-41D5-8CC1-D025D4C9B29E}" destId="{37151C7C-D4B3-4EBF-B5F3-51C2667A88CC}" srcOrd="4" destOrd="0" presId="urn:microsoft.com/office/officeart/2005/8/layout/orgChart1"/>
    <dgm:cxn modelId="{A7580B30-3F10-4391-B8BF-5542036A5569}" type="presParOf" srcId="{2E9575B0-6673-41D5-8CC1-D025D4C9B29E}" destId="{5242D1EB-2E53-49F4-92BD-9F53359C5C6E}" srcOrd="5" destOrd="0" presId="urn:microsoft.com/office/officeart/2005/8/layout/orgChart1"/>
    <dgm:cxn modelId="{BE3861CA-D8A9-444D-8855-3D2E5AE4AD27}" type="presParOf" srcId="{5242D1EB-2E53-49F4-92BD-9F53359C5C6E}" destId="{99009419-D06E-4F73-9F31-5728C912A661}" srcOrd="0" destOrd="0" presId="urn:microsoft.com/office/officeart/2005/8/layout/orgChart1"/>
    <dgm:cxn modelId="{216A25A0-1948-4842-BE93-CED8F393E17B}" type="presParOf" srcId="{99009419-D06E-4F73-9F31-5728C912A661}" destId="{91C02057-2E5C-460E-9301-82E5F999B02E}" srcOrd="0" destOrd="0" presId="urn:microsoft.com/office/officeart/2005/8/layout/orgChart1"/>
    <dgm:cxn modelId="{2BD57877-8AD5-439D-B3F6-D9700A190A4B}" type="presParOf" srcId="{99009419-D06E-4F73-9F31-5728C912A661}" destId="{A7B8D268-6FC6-4CC4-85DC-3531CBCFC38B}" srcOrd="1" destOrd="0" presId="urn:microsoft.com/office/officeart/2005/8/layout/orgChart1"/>
    <dgm:cxn modelId="{8C3800AD-7BF7-4982-A5AE-EC44D7762231}" type="presParOf" srcId="{5242D1EB-2E53-49F4-92BD-9F53359C5C6E}" destId="{522D0E8D-DA43-4F05-AD4B-31E519E050A6}" srcOrd="1" destOrd="0" presId="urn:microsoft.com/office/officeart/2005/8/layout/orgChart1"/>
    <dgm:cxn modelId="{77B15FD2-32AB-46C6-8311-1BF512988A34}" type="presParOf" srcId="{5242D1EB-2E53-49F4-92BD-9F53359C5C6E}" destId="{297B82BE-9470-4917-8B2E-A5814F7ACBA9}" srcOrd="2" destOrd="0" presId="urn:microsoft.com/office/officeart/2005/8/layout/orgChart1"/>
    <dgm:cxn modelId="{FB79112C-D653-40E6-B22E-1161B3E3B752}" type="presParOf" srcId="{9B37106B-87A4-4D0B-9FFA-3A91305DF3D0}" destId="{DEAC7E73-3FEC-4563-8B2A-B79570CAC8A1}" srcOrd="2" destOrd="0" presId="urn:microsoft.com/office/officeart/2005/8/layout/orgChart1"/>
    <dgm:cxn modelId="{BD671F02-75EC-42CD-8D0D-CE88D3EA0369}" type="presParOf" srcId="{82599D3C-AC1D-4649-BD42-D867AE3EA47A}" destId="{17371CD7-246A-49C8-BD29-DF8F811AF03D}" srcOrd="2" destOrd="0" presId="urn:microsoft.com/office/officeart/2005/8/layout/orgChart1"/>
    <dgm:cxn modelId="{921E8662-2A42-464A-A7A7-9D3572A1D889}" type="presParOf" srcId="{82599D3C-AC1D-4649-BD42-D867AE3EA47A}" destId="{6C1FF8BF-77DE-461C-95B6-9240B9368CA6}" srcOrd="3" destOrd="0" presId="urn:microsoft.com/office/officeart/2005/8/layout/orgChart1"/>
    <dgm:cxn modelId="{A5F69FF7-FDA3-4939-9D10-B1806C42F577}" type="presParOf" srcId="{6C1FF8BF-77DE-461C-95B6-9240B9368CA6}" destId="{82CEB406-5A92-4D44-9863-1855CEA3B644}" srcOrd="0" destOrd="0" presId="urn:microsoft.com/office/officeart/2005/8/layout/orgChart1"/>
    <dgm:cxn modelId="{8F0EDAFD-DECC-4884-AC82-4B161E43AD79}" type="presParOf" srcId="{82CEB406-5A92-4D44-9863-1855CEA3B644}" destId="{2848FB29-B0F3-4A94-8BF0-5B5EA9FDCF6D}" srcOrd="0" destOrd="0" presId="urn:microsoft.com/office/officeart/2005/8/layout/orgChart1"/>
    <dgm:cxn modelId="{2A109EE5-3A38-4F14-AEB4-1D4D6307FFAF}" type="presParOf" srcId="{82CEB406-5A92-4D44-9863-1855CEA3B644}" destId="{2F0E366A-8EF1-45FB-892B-81BF62D1D1F0}" srcOrd="1" destOrd="0" presId="urn:microsoft.com/office/officeart/2005/8/layout/orgChart1"/>
    <dgm:cxn modelId="{5D2ABEEF-5A6D-4170-BB5D-229C2DD1846C}" type="presParOf" srcId="{6C1FF8BF-77DE-461C-95B6-9240B9368CA6}" destId="{C2D594E4-4D10-40E2-808E-FB96ACBDE06B}" srcOrd="1" destOrd="0" presId="urn:microsoft.com/office/officeart/2005/8/layout/orgChart1"/>
    <dgm:cxn modelId="{254F9EDF-6CA9-44D7-9739-09E8CA6B96A8}" type="presParOf" srcId="{C2D594E4-4D10-40E2-808E-FB96ACBDE06B}" destId="{68883AF9-46A8-40B8-AD0A-1DA3D1301A0C}" srcOrd="0" destOrd="0" presId="urn:microsoft.com/office/officeart/2005/8/layout/orgChart1"/>
    <dgm:cxn modelId="{63DBB684-39BD-43DE-8BE4-B620A503BFE1}" type="presParOf" srcId="{C2D594E4-4D10-40E2-808E-FB96ACBDE06B}" destId="{708B40B3-D6F5-4947-BE2B-B9F38A512085}" srcOrd="1" destOrd="0" presId="urn:microsoft.com/office/officeart/2005/8/layout/orgChart1"/>
    <dgm:cxn modelId="{1A081D79-5936-4091-8BEB-6EF512A41457}" type="presParOf" srcId="{708B40B3-D6F5-4947-BE2B-B9F38A512085}" destId="{095E2900-2524-41B7-A6F9-ACB96D592AB9}" srcOrd="0" destOrd="0" presId="urn:microsoft.com/office/officeart/2005/8/layout/orgChart1"/>
    <dgm:cxn modelId="{38FFC6B8-8E6E-4D0C-92D7-80A8A31381DA}" type="presParOf" srcId="{095E2900-2524-41B7-A6F9-ACB96D592AB9}" destId="{512C2349-57B1-4ACA-963B-398E54122074}" srcOrd="0" destOrd="0" presId="urn:microsoft.com/office/officeart/2005/8/layout/orgChart1"/>
    <dgm:cxn modelId="{020244B9-0B09-4390-81FA-4074A8849C2B}" type="presParOf" srcId="{095E2900-2524-41B7-A6F9-ACB96D592AB9}" destId="{D7AED54B-37F9-4F6D-A296-5A393DE197B1}" srcOrd="1" destOrd="0" presId="urn:microsoft.com/office/officeart/2005/8/layout/orgChart1"/>
    <dgm:cxn modelId="{DE3530DE-7BF1-499B-AAB7-BD544B18749D}" type="presParOf" srcId="{708B40B3-D6F5-4947-BE2B-B9F38A512085}" destId="{7A18F6A7-2711-4BC7-A9EC-50DFD85EFB7F}" srcOrd="1" destOrd="0" presId="urn:microsoft.com/office/officeart/2005/8/layout/orgChart1"/>
    <dgm:cxn modelId="{87A18BF6-7B80-4421-8704-295DAA1A2C02}" type="presParOf" srcId="{708B40B3-D6F5-4947-BE2B-B9F38A512085}" destId="{2D7E8C62-53C4-482D-A227-73EE48035FCC}" srcOrd="2" destOrd="0" presId="urn:microsoft.com/office/officeart/2005/8/layout/orgChart1"/>
    <dgm:cxn modelId="{1CEB4065-54AE-482D-A07F-4BC69229F439}" type="presParOf" srcId="{C2D594E4-4D10-40E2-808E-FB96ACBDE06B}" destId="{35D48DAA-E4C5-4B9A-9914-54A3444B8525}" srcOrd="2" destOrd="0" presId="urn:microsoft.com/office/officeart/2005/8/layout/orgChart1"/>
    <dgm:cxn modelId="{EAE85D16-72A7-4CE2-9BB9-6377F6753226}" type="presParOf" srcId="{C2D594E4-4D10-40E2-808E-FB96ACBDE06B}" destId="{8A78EC07-0953-41B6-99BF-EDDAD34C2A43}" srcOrd="3" destOrd="0" presId="urn:microsoft.com/office/officeart/2005/8/layout/orgChart1"/>
    <dgm:cxn modelId="{4DFC0E29-3429-4BF3-91ED-125E57721DC9}" type="presParOf" srcId="{8A78EC07-0953-41B6-99BF-EDDAD34C2A43}" destId="{9F476A67-A072-4F48-B8A6-5FCED90CE1F7}" srcOrd="0" destOrd="0" presId="urn:microsoft.com/office/officeart/2005/8/layout/orgChart1"/>
    <dgm:cxn modelId="{9648E4CE-E342-4DF1-A63A-DE8E4C86BA77}" type="presParOf" srcId="{9F476A67-A072-4F48-B8A6-5FCED90CE1F7}" destId="{090B040E-5CA1-4F7B-B662-7A09B182F3F5}" srcOrd="0" destOrd="0" presId="urn:microsoft.com/office/officeart/2005/8/layout/orgChart1"/>
    <dgm:cxn modelId="{67AC646A-7EEA-4CA4-A219-F498924B5779}" type="presParOf" srcId="{9F476A67-A072-4F48-B8A6-5FCED90CE1F7}" destId="{B309FC10-E580-4946-A6B1-E5EEA8C55BC1}" srcOrd="1" destOrd="0" presId="urn:microsoft.com/office/officeart/2005/8/layout/orgChart1"/>
    <dgm:cxn modelId="{EC058C98-6AA6-4950-8C40-60CAC05CB5C0}" type="presParOf" srcId="{8A78EC07-0953-41B6-99BF-EDDAD34C2A43}" destId="{61E0BF19-1C42-4D36-8F69-FF0AE2207EB6}" srcOrd="1" destOrd="0" presId="urn:microsoft.com/office/officeart/2005/8/layout/orgChart1"/>
    <dgm:cxn modelId="{A9F4FDBE-1A16-42FE-A3D1-95856D23DF00}" type="presParOf" srcId="{8A78EC07-0953-41B6-99BF-EDDAD34C2A43}" destId="{C0866500-629B-4D2F-A847-53DA83CFECB6}" srcOrd="2" destOrd="0" presId="urn:microsoft.com/office/officeart/2005/8/layout/orgChart1"/>
    <dgm:cxn modelId="{A6FF48E9-095F-4CD5-B504-0EA40E032F3E}" type="presParOf" srcId="{C2D594E4-4D10-40E2-808E-FB96ACBDE06B}" destId="{0C3C19C8-5A66-437A-A3DF-D58AEE92B93E}" srcOrd="4" destOrd="0" presId="urn:microsoft.com/office/officeart/2005/8/layout/orgChart1"/>
    <dgm:cxn modelId="{FEA43FEE-6C84-415B-B479-9A2942B2076F}" type="presParOf" srcId="{C2D594E4-4D10-40E2-808E-FB96ACBDE06B}" destId="{263DC789-4714-4915-832D-0B63484ADFD3}" srcOrd="5" destOrd="0" presId="urn:microsoft.com/office/officeart/2005/8/layout/orgChart1"/>
    <dgm:cxn modelId="{81DBFCB0-F5A3-4D72-9F3E-2A0720566F09}" type="presParOf" srcId="{263DC789-4714-4915-832D-0B63484ADFD3}" destId="{F805F594-7160-4CE7-B204-7F0B1D050B59}" srcOrd="0" destOrd="0" presId="urn:microsoft.com/office/officeart/2005/8/layout/orgChart1"/>
    <dgm:cxn modelId="{6D687E9F-1BA2-4020-BDEC-FB656F470B2B}" type="presParOf" srcId="{F805F594-7160-4CE7-B204-7F0B1D050B59}" destId="{8EBBDDCA-9F46-4B25-9681-03C8EDBBC7E7}" srcOrd="0" destOrd="0" presId="urn:microsoft.com/office/officeart/2005/8/layout/orgChart1"/>
    <dgm:cxn modelId="{185FF316-1FED-4C6A-80AA-6C1416CBDCFE}" type="presParOf" srcId="{F805F594-7160-4CE7-B204-7F0B1D050B59}" destId="{D6CD1B4F-D84A-48BF-80DE-7CBBE8B089AE}" srcOrd="1" destOrd="0" presId="urn:microsoft.com/office/officeart/2005/8/layout/orgChart1"/>
    <dgm:cxn modelId="{417CB463-7EAE-41DA-A12C-C6666542A6B6}" type="presParOf" srcId="{263DC789-4714-4915-832D-0B63484ADFD3}" destId="{449C64B9-FC69-4488-9BF2-A32AC30DD7B4}" srcOrd="1" destOrd="0" presId="urn:microsoft.com/office/officeart/2005/8/layout/orgChart1"/>
    <dgm:cxn modelId="{746A1D2B-229C-47D2-8CA2-83094897B19E}" type="presParOf" srcId="{263DC789-4714-4915-832D-0B63484ADFD3}" destId="{B1D1464F-26C8-4D2A-A216-F18ED991822C}" srcOrd="2" destOrd="0" presId="urn:microsoft.com/office/officeart/2005/8/layout/orgChart1"/>
    <dgm:cxn modelId="{AAF0763F-1525-4075-844D-FC607411A0B5}" type="presParOf" srcId="{6C1FF8BF-77DE-461C-95B6-9240B9368CA6}" destId="{4E72F353-8E11-4ADA-935C-5F29B6299316}" srcOrd="2" destOrd="0" presId="urn:microsoft.com/office/officeart/2005/8/layout/orgChart1"/>
    <dgm:cxn modelId="{F61AD3C4-4B8E-4DEE-90E1-EAB0A76CBF08}" type="presParOf" srcId="{82599D3C-AC1D-4649-BD42-D867AE3EA47A}" destId="{3CC8C744-83F7-4B26-A272-2D8220C062EA}" srcOrd="4" destOrd="0" presId="urn:microsoft.com/office/officeart/2005/8/layout/orgChart1"/>
    <dgm:cxn modelId="{502E7284-990A-42EB-9D51-F12E383B7795}" type="presParOf" srcId="{82599D3C-AC1D-4649-BD42-D867AE3EA47A}" destId="{0AD64BB6-9DE1-4F2C-BFAB-5B2F1CB86679}" srcOrd="5" destOrd="0" presId="urn:microsoft.com/office/officeart/2005/8/layout/orgChart1"/>
    <dgm:cxn modelId="{E921CE0B-1FB1-4964-90A6-7C7069A7A239}" type="presParOf" srcId="{0AD64BB6-9DE1-4F2C-BFAB-5B2F1CB86679}" destId="{FE88AB68-EB18-4B52-B475-6F10B2643808}" srcOrd="0" destOrd="0" presId="urn:microsoft.com/office/officeart/2005/8/layout/orgChart1"/>
    <dgm:cxn modelId="{21C1147D-7A9E-4490-BC24-C137457F222C}" type="presParOf" srcId="{FE88AB68-EB18-4B52-B475-6F10B2643808}" destId="{431C1C98-FD3D-4775-BBFD-5167D78FA5BC}" srcOrd="0" destOrd="0" presId="urn:microsoft.com/office/officeart/2005/8/layout/orgChart1"/>
    <dgm:cxn modelId="{9D766B6F-8946-4998-BA98-9AB02F5FC17C}" type="presParOf" srcId="{FE88AB68-EB18-4B52-B475-6F10B2643808}" destId="{4FA39A31-39DA-4227-AE29-B7B27AA6E7D1}" srcOrd="1" destOrd="0" presId="urn:microsoft.com/office/officeart/2005/8/layout/orgChart1"/>
    <dgm:cxn modelId="{532DFFED-0C98-4D8D-A689-68506E95A182}" type="presParOf" srcId="{0AD64BB6-9DE1-4F2C-BFAB-5B2F1CB86679}" destId="{98CD8A41-0CD2-49CC-AA39-5E2563FFCDC2}" srcOrd="1" destOrd="0" presId="urn:microsoft.com/office/officeart/2005/8/layout/orgChart1"/>
    <dgm:cxn modelId="{6B82D5FC-0CEA-47B9-9424-CA36071E139C}" type="presParOf" srcId="{98CD8A41-0CD2-49CC-AA39-5E2563FFCDC2}" destId="{131DC9FC-605F-4E85-925E-F530424EB3B2}" srcOrd="0" destOrd="0" presId="urn:microsoft.com/office/officeart/2005/8/layout/orgChart1"/>
    <dgm:cxn modelId="{94099F5A-11FA-423E-B26E-7F471DFDDB7C}" type="presParOf" srcId="{98CD8A41-0CD2-49CC-AA39-5E2563FFCDC2}" destId="{EAC6E3C3-80B4-470A-93F5-8038C6B6C636}" srcOrd="1" destOrd="0" presId="urn:microsoft.com/office/officeart/2005/8/layout/orgChart1"/>
    <dgm:cxn modelId="{4BA82043-E841-4AFB-B3D1-5B6772743CB8}" type="presParOf" srcId="{EAC6E3C3-80B4-470A-93F5-8038C6B6C636}" destId="{95200C1D-7C4F-4912-86E9-C0A2F99A3823}" srcOrd="0" destOrd="0" presId="urn:microsoft.com/office/officeart/2005/8/layout/orgChart1"/>
    <dgm:cxn modelId="{76660159-56E9-4315-9DC1-A33175426804}" type="presParOf" srcId="{95200C1D-7C4F-4912-86E9-C0A2F99A3823}" destId="{0C234AD4-BC49-4A9E-BFD5-B346580410F5}" srcOrd="0" destOrd="0" presId="urn:microsoft.com/office/officeart/2005/8/layout/orgChart1"/>
    <dgm:cxn modelId="{AF0ADC43-EB8B-47BD-BB07-5AF072EE2AE6}" type="presParOf" srcId="{95200C1D-7C4F-4912-86E9-C0A2F99A3823}" destId="{2E77644C-6378-4BC2-8287-AF5EA6C2C535}" srcOrd="1" destOrd="0" presId="urn:microsoft.com/office/officeart/2005/8/layout/orgChart1"/>
    <dgm:cxn modelId="{526F364F-B4A5-49F5-AF20-5BB911E818EF}" type="presParOf" srcId="{EAC6E3C3-80B4-470A-93F5-8038C6B6C636}" destId="{07A73292-F91A-4150-B5A6-3856538C50C1}" srcOrd="1" destOrd="0" presId="urn:microsoft.com/office/officeart/2005/8/layout/orgChart1"/>
    <dgm:cxn modelId="{104820AF-C233-4501-A0C5-041A6DC5CAC1}" type="presParOf" srcId="{EAC6E3C3-80B4-470A-93F5-8038C6B6C636}" destId="{80A0471F-8904-42A6-A1A3-1BB0766CAEB5}" srcOrd="2" destOrd="0" presId="urn:microsoft.com/office/officeart/2005/8/layout/orgChart1"/>
    <dgm:cxn modelId="{437C623B-2090-4F56-8669-9B7AB40FB4BC}" type="presParOf" srcId="{98CD8A41-0CD2-49CC-AA39-5E2563FFCDC2}" destId="{1358A848-0268-4810-A66D-D8E689A08F5B}" srcOrd="2" destOrd="0" presId="urn:microsoft.com/office/officeart/2005/8/layout/orgChart1"/>
    <dgm:cxn modelId="{B8DD4F90-B415-4F92-AF79-71D0C3259FA6}" type="presParOf" srcId="{98CD8A41-0CD2-49CC-AA39-5E2563FFCDC2}" destId="{DBB8DDCF-C42C-40FB-8C11-604BE2A028E6}" srcOrd="3" destOrd="0" presId="urn:microsoft.com/office/officeart/2005/8/layout/orgChart1"/>
    <dgm:cxn modelId="{E2134A8C-81CA-4FFF-96A8-91E832F9C6A8}" type="presParOf" srcId="{DBB8DDCF-C42C-40FB-8C11-604BE2A028E6}" destId="{C5F60CA4-32F0-4DAD-9C76-C4850A7FB784}" srcOrd="0" destOrd="0" presId="urn:microsoft.com/office/officeart/2005/8/layout/orgChart1"/>
    <dgm:cxn modelId="{25ECBEDD-35BE-47BF-A505-FC8F22BAC055}" type="presParOf" srcId="{C5F60CA4-32F0-4DAD-9C76-C4850A7FB784}" destId="{66949374-6DFE-4625-888B-0B6B516B1388}" srcOrd="0" destOrd="0" presId="urn:microsoft.com/office/officeart/2005/8/layout/orgChart1"/>
    <dgm:cxn modelId="{09CCA5D0-8718-4242-B28D-7D03895CEE1F}" type="presParOf" srcId="{C5F60CA4-32F0-4DAD-9C76-C4850A7FB784}" destId="{707DCB65-C889-42D5-8B4B-4EB993DC992C}" srcOrd="1" destOrd="0" presId="urn:microsoft.com/office/officeart/2005/8/layout/orgChart1"/>
    <dgm:cxn modelId="{E7C8B9A9-6831-4DE0-9110-0F0B34B26EB7}" type="presParOf" srcId="{DBB8DDCF-C42C-40FB-8C11-604BE2A028E6}" destId="{815D76A7-F146-4346-AB33-9787068D2CA5}" srcOrd="1" destOrd="0" presId="urn:microsoft.com/office/officeart/2005/8/layout/orgChart1"/>
    <dgm:cxn modelId="{963B3371-43AC-462E-81E0-BEF3965BE08C}" type="presParOf" srcId="{DBB8DDCF-C42C-40FB-8C11-604BE2A028E6}" destId="{9A0B9D28-C47D-48E6-B3B6-93960C47C88B}" srcOrd="2" destOrd="0" presId="urn:microsoft.com/office/officeart/2005/8/layout/orgChart1"/>
    <dgm:cxn modelId="{74CC3F06-1F8A-4C2F-BCFB-EC434F75A0D0}" type="presParOf" srcId="{98CD8A41-0CD2-49CC-AA39-5E2563FFCDC2}" destId="{D5BB3782-F41F-4FA7-BDAF-B0E2BA9148D4}" srcOrd="4" destOrd="0" presId="urn:microsoft.com/office/officeart/2005/8/layout/orgChart1"/>
    <dgm:cxn modelId="{6EEA77D9-8909-4AA4-A192-57A8CE3A9F49}" type="presParOf" srcId="{98CD8A41-0CD2-49CC-AA39-5E2563FFCDC2}" destId="{9DFEAEC8-B5AA-4B45-B794-E1C20F6634BB}" srcOrd="5" destOrd="0" presId="urn:microsoft.com/office/officeart/2005/8/layout/orgChart1"/>
    <dgm:cxn modelId="{E560D72E-6DEF-4775-9C7A-02432A610A35}" type="presParOf" srcId="{9DFEAEC8-B5AA-4B45-B794-E1C20F6634BB}" destId="{8590A627-16D1-44CA-B477-513F1C00664B}" srcOrd="0" destOrd="0" presId="urn:microsoft.com/office/officeart/2005/8/layout/orgChart1"/>
    <dgm:cxn modelId="{34502E5F-3126-4333-BE3B-22ACA0443B81}" type="presParOf" srcId="{8590A627-16D1-44CA-B477-513F1C00664B}" destId="{0D4846AA-96A8-4A23-895C-A4CECF4F04D3}" srcOrd="0" destOrd="0" presId="urn:microsoft.com/office/officeart/2005/8/layout/orgChart1"/>
    <dgm:cxn modelId="{F9280DEC-5224-491E-823C-71A11F25D268}" type="presParOf" srcId="{8590A627-16D1-44CA-B477-513F1C00664B}" destId="{322AB6FE-10DB-437A-B883-0F775BA40F0C}" srcOrd="1" destOrd="0" presId="urn:microsoft.com/office/officeart/2005/8/layout/orgChart1"/>
    <dgm:cxn modelId="{222A6ED6-F34F-4FCC-9719-880C4E1110F0}" type="presParOf" srcId="{9DFEAEC8-B5AA-4B45-B794-E1C20F6634BB}" destId="{6FEFF963-92E9-4F20-94A0-E8120525A705}" srcOrd="1" destOrd="0" presId="urn:microsoft.com/office/officeart/2005/8/layout/orgChart1"/>
    <dgm:cxn modelId="{AB4568A6-1D0E-425E-A85B-9619AD0CD1E1}" type="presParOf" srcId="{9DFEAEC8-B5AA-4B45-B794-E1C20F6634BB}" destId="{147DFBCC-EE6D-405F-B3C6-ECC49F57D7E6}" srcOrd="2" destOrd="0" presId="urn:microsoft.com/office/officeart/2005/8/layout/orgChart1"/>
    <dgm:cxn modelId="{FB700FA5-EEF1-4E9D-A062-E3B91F5955D7}" type="presParOf" srcId="{0AD64BB6-9DE1-4F2C-BFAB-5B2F1CB86679}" destId="{97145525-A134-42E4-A4C2-DD6FE3C1B8D2}" srcOrd="2" destOrd="0" presId="urn:microsoft.com/office/officeart/2005/8/layout/orgChart1"/>
    <dgm:cxn modelId="{03A45426-3E02-4FA8-AF75-DDC2B6636EA7}" type="presParOf" srcId="{82599D3C-AC1D-4649-BD42-D867AE3EA47A}" destId="{6A7C5B2A-97A0-4C6D-8A4E-A3C46B146AFA}" srcOrd="6" destOrd="0" presId="urn:microsoft.com/office/officeart/2005/8/layout/orgChart1"/>
    <dgm:cxn modelId="{0C7DDA4D-F3A3-4E4E-A293-46D8E370E79B}" type="presParOf" srcId="{82599D3C-AC1D-4649-BD42-D867AE3EA47A}" destId="{79A1C23F-C75D-4D06-94D3-2E781292A7A2}" srcOrd="7" destOrd="0" presId="urn:microsoft.com/office/officeart/2005/8/layout/orgChart1"/>
    <dgm:cxn modelId="{6DEC7440-A441-4D0B-B54B-6583D08F7DC2}" type="presParOf" srcId="{79A1C23F-C75D-4D06-94D3-2E781292A7A2}" destId="{729EFA65-4D72-4858-A91E-5C5E667E0608}" srcOrd="0" destOrd="0" presId="urn:microsoft.com/office/officeart/2005/8/layout/orgChart1"/>
    <dgm:cxn modelId="{F0D56167-E6B5-4E49-95DB-071F615217E7}" type="presParOf" srcId="{729EFA65-4D72-4858-A91E-5C5E667E0608}" destId="{3694CE32-0F3D-4ACB-9ECD-736EE5045976}" srcOrd="0" destOrd="0" presId="urn:microsoft.com/office/officeart/2005/8/layout/orgChart1"/>
    <dgm:cxn modelId="{5022B0C1-E071-47CB-B89F-8D5228144278}" type="presParOf" srcId="{729EFA65-4D72-4858-A91E-5C5E667E0608}" destId="{502158C4-27E4-4399-8265-B60162CF32AB}" srcOrd="1" destOrd="0" presId="urn:microsoft.com/office/officeart/2005/8/layout/orgChart1"/>
    <dgm:cxn modelId="{43E9B24E-B78F-4E81-BD09-F79C7B8F564E}" type="presParOf" srcId="{79A1C23F-C75D-4D06-94D3-2E781292A7A2}" destId="{37DEC92F-B5C6-4221-9411-8ABF463FB510}" srcOrd="1" destOrd="0" presId="urn:microsoft.com/office/officeart/2005/8/layout/orgChart1"/>
    <dgm:cxn modelId="{79E7AE0F-D21A-4FFC-AA97-6E1C1526ABAF}" type="presParOf" srcId="{37DEC92F-B5C6-4221-9411-8ABF463FB510}" destId="{4AEFB875-151C-4ED4-BA7A-D6D3E71115AA}" srcOrd="0" destOrd="0" presId="urn:microsoft.com/office/officeart/2005/8/layout/orgChart1"/>
    <dgm:cxn modelId="{D7AB166A-DF53-4999-BACD-B76A295D595A}" type="presParOf" srcId="{37DEC92F-B5C6-4221-9411-8ABF463FB510}" destId="{EB6C9AE7-24DC-4867-B068-F119713D8C2C}" srcOrd="1" destOrd="0" presId="urn:microsoft.com/office/officeart/2005/8/layout/orgChart1"/>
    <dgm:cxn modelId="{161F550E-6B05-44FF-9A07-22D535C0D116}" type="presParOf" srcId="{EB6C9AE7-24DC-4867-B068-F119713D8C2C}" destId="{48FE38C7-BD66-4598-91B9-DCEB74D8B684}" srcOrd="0" destOrd="0" presId="urn:microsoft.com/office/officeart/2005/8/layout/orgChart1"/>
    <dgm:cxn modelId="{EE48FCA2-7967-4618-A2CA-28AB7E3FE01C}" type="presParOf" srcId="{48FE38C7-BD66-4598-91B9-DCEB74D8B684}" destId="{F83CC986-7642-4E1B-A1DC-0835BCC32A36}" srcOrd="0" destOrd="0" presId="urn:microsoft.com/office/officeart/2005/8/layout/orgChart1"/>
    <dgm:cxn modelId="{551712E2-CFF8-4EF8-9E65-89E9B7227116}" type="presParOf" srcId="{48FE38C7-BD66-4598-91B9-DCEB74D8B684}" destId="{F556E46C-1B5F-4553-84BB-6E3C87432A3B}" srcOrd="1" destOrd="0" presId="urn:microsoft.com/office/officeart/2005/8/layout/orgChart1"/>
    <dgm:cxn modelId="{363CFC0E-349D-4478-8B72-0059A5C95985}" type="presParOf" srcId="{EB6C9AE7-24DC-4867-B068-F119713D8C2C}" destId="{B7C1510F-3CCA-40AF-A7C9-FA3167FB1892}" srcOrd="1" destOrd="0" presId="urn:microsoft.com/office/officeart/2005/8/layout/orgChart1"/>
    <dgm:cxn modelId="{3343C82D-F50C-4E0C-8858-2AB6141243E6}" type="presParOf" srcId="{EB6C9AE7-24DC-4867-B068-F119713D8C2C}" destId="{A881A23D-DE75-4786-B9F8-8FD35A9AFAAB}" srcOrd="2" destOrd="0" presId="urn:microsoft.com/office/officeart/2005/8/layout/orgChart1"/>
    <dgm:cxn modelId="{C1179AAB-218E-4FD0-AF6D-B6D0D08D334F}" type="presParOf" srcId="{37DEC92F-B5C6-4221-9411-8ABF463FB510}" destId="{5D21DD52-6FA0-4CD5-B1F4-59359B212DE3}" srcOrd="2" destOrd="0" presId="urn:microsoft.com/office/officeart/2005/8/layout/orgChart1"/>
    <dgm:cxn modelId="{7741C265-69A8-4AD0-A3B1-BC11E13F23A1}" type="presParOf" srcId="{37DEC92F-B5C6-4221-9411-8ABF463FB510}" destId="{B12281F9-74BC-45B5-B89F-BE6622185D78}" srcOrd="3" destOrd="0" presId="urn:microsoft.com/office/officeart/2005/8/layout/orgChart1"/>
    <dgm:cxn modelId="{4B51EDEA-ED64-422C-BCE6-556405849726}" type="presParOf" srcId="{B12281F9-74BC-45B5-B89F-BE6622185D78}" destId="{636588A4-334A-4F0C-AE3F-8095A541DBD0}" srcOrd="0" destOrd="0" presId="urn:microsoft.com/office/officeart/2005/8/layout/orgChart1"/>
    <dgm:cxn modelId="{8D40517F-274E-4B96-BAC0-A337AD7E6263}" type="presParOf" srcId="{636588A4-334A-4F0C-AE3F-8095A541DBD0}" destId="{A892C424-4AEA-4EC3-8C3E-868C94234C28}" srcOrd="0" destOrd="0" presId="urn:microsoft.com/office/officeart/2005/8/layout/orgChart1"/>
    <dgm:cxn modelId="{44E27AEC-E4F3-4601-9942-EF2FA65668FD}" type="presParOf" srcId="{636588A4-334A-4F0C-AE3F-8095A541DBD0}" destId="{28BC07B0-544C-473E-9A93-7753AE592F2E}" srcOrd="1" destOrd="0" presId="urn:microsoft.com/office/officeart/2005/8/layout/orgChart1"/>
    <dgm:cxn modelId="{AF5544EB-5835-46A5-87F7-93E59FEB5A82}" type="presParOf" srcId="{B12281F9-74BC-45B5-B89F-BE6622185D78}" destId="{38D31D87-B608-4DF5-BF8A-5C0886E95472}" srcOrd="1" destOrd="0" presId="urn:microsoft.com/office/officeart/2005/8/layout/orgChart1"/>
    <dgm:cxn modelId="{210A6746-6931-47A3-95BF-B417DEE28311}" type="presParOf" srcId="{B12281F9-74BC-45B5-B89F-BE6622185D78}" destId="{72385EAF-A24C-4A45-B311-A54054D6B296}" srcOrd="2" destOrd="0" presId="urn:microsoft.com/office/officeart/2005/8/layout/orgChart1"/>
    <dgm:cxn modelId="{B51615FA-78E4-409C-BFA4-257CBBC2A077}" type="presParOf" srcId="{37DEC92F-B5C6-4221-9411-8ABF463FB510}" destId="{CE344A40-E81F-466C-8C4F-5FBB15A6BEAA}" srcOrd="4" destOrd="0" presId="urn:microsoft.com/office/officeart/2005/8/layout/orgChart1"/>
    <dgm:cxn modelId="{EAE489A9-F0C1-48F8-ABF5-8965F9F15094}" type="presParOf" srcId="{37DEC92F-B5C6-4221-9411-8ABF463FB510}" destId="{34617D32-EC91-4C08-9532-DA010FE7509D}" srcOrd="5" destOrd="0" presId="urn:microsoft.com/office/officeart/2005/8/layout/orgChart1"/>
    <dgm:cxn modelId="{4D09A627-B176-4F41-8CD3-02632BE8F987}" type="presParOf" srcId="{34617D32-EC91-4C08-9532-DA010FE7509D}" destId="{08E27DBD-DC04-4B89-A49D-9EA13C3AB88F}" srcOrd="0" destOrd="0" presId="urn:microsoft.com/office/officeart/2005/8/layout/orgChart1"/>
    <dgm:cxn modelId="{C40C2669-D6D1-4BC0-849E-9018532E487F}" type="presParOf" srcId="{08E27DBD-DC04-4B89-A49D-9EA13C3AB88F}" destId="{3382DBEE-7250-45E6-8E83-94ED34C5D0B6}" srcOrd="0" destOrd="0" presId="urn:microsoft.com/office/officeart/2005/8/layout/orgChart1"/>
    <dgm:cxn modelId="{D6F7DEBE-0381-48D2-A502-B943F3B1FA54}" type="presParOf" srcId="{08E27DBD-DC04-4B89-A49D-9EA13C3AB88F}" destId="{6B403C24-9337-49C5-9A18-45F81103CCD9}" srcOrd="1" destOrd="0" presId="urn:microsoft.com/office/officeart/2005/8/layout/orgChart1"/>
    <dgm:cxn modelId="{4861D4BE-8F12-4567-847A-EE1A7F74D194}" type="presParOf" srcId="{34617D32-EC91-4C08-9532-DA010FE7509D}" destId="{3232A57E-A3C2-4E7E-A0C7-3E82F0AD0570}" srcOrd="1" destOrd="0" presId="urn:microsoft.com/office/officeart/2005/8/layout/orgChart1"/>
    <dgm:cxn modelId="{7ADCEB42-950E-4FB1-B9A1-E97F03D939ED}" type="presParOf" srcId="{34617D32-EC91-4C08-9532-DA010FE7509D}" destId="{1B6C0E95-823E-4416-901B-25E774054BFC}" srcOrd="2" destOrd="0" presId="urn:microsoft.com/office/officeart/2005/8/layout/orgChart1"/>
    <dgm:cxn modelId="{571D895C-8ACB-416A-A94D-CDD4FEE251F2}" type="presParOf" srcId="{79A1C23F-C75D-4D06-94D3-2E781292A7A2}" destId="{B94594E6-AB3F-43DA-96E1-F1533DE8F01F}" srcOrd="2" destOrd="0" presId="urn:microsoft.com/office/officeart/2005/8/layout/orgChart1"/>
    <dgm:cxn modelId="{F00540AA-7B4E-4C3C-A855-7DCAD2C3E1DB}" type="presParOf" srcId="{CEE96AEB-F07D-425F-BFB4-20D8B6E96C3C}" destId="{140E0FF7-E824-4C6D-9BC2-57D7BF3FED5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CC9E11-C6A7-4FF1-AA5F-E05134F713B1}">
      <dsp:nvSpPr>
        <dsp:cNvPr id="0" name=""/>
        <dsp:cNvSpPr/>
      </dsp:nvSpPr>
      <dsp:spPr>
        <a:xfrm>
          <a:off x="8672365" y="1760242"/>
          <a:ext cx="358756" cy="1556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6668"/>
              </a:lnTo>
              <a:lnTo>
                <a:pt x="358756" y="155666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9F1D6D-DE3E-455B-BA6F-26657FD7F64F}">
      <dsp:nvSpPr>
        <dsp:cNvPr id="0" name=""/>
        <dsp:cNvSpPr/>
      </dsp:nvSpPr>
      <dsp:spPr>
        <a:xfrm>
          <a:off x="8672365" y="1760242"/>
          <a:ext cx="233294" cy="543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3157"/>
              </a:lnTo>
              <a:lnTo>
                <a:pt x="233294" y="5431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43A2C2-86D5-4EE4-A4D9-D457D9B30F8C}">
      <dsp:nvSpPr>
        <dsp:cNvPr id="0" name=""/>
        <dsp:cNvSpPr/>
      </dsp:nvSpPr>
      <dsp:spPr>
        <a:xfrm>
          <a:off x="5581652" y="708036"/>
          <a:ext cx="3960268" cy="345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6851"/>
              </a:lnTo>
              <a:lnTo>
                <a:pt x="3960268" y="196851"/>
              </a:lnTo>
              <a:lnTo>
                <a:pt x="3960268" y="3453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2A0690-473A-4954-8808-76CD0AE41AC5}">
      <dsp:nvSpPr>
        <dsp:cNvPr id="0" name=""/>
        <dsp:cNvSpPr/>
      </dsp:nvSpPr>
      <dsp:spPr>
        <a:xfrm>
          <a:off x="6065101" y="1760235"/>
          <a:ext cx="328473" cy="24251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5150"/>
              </a:lnTo>
              <a:lnTo>
                <a:pt x="328473" y="24251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3E9CFD-CB43-4AED-A27C-2EE4F0D029B1}">
      <dsp:nvSpPr>
        <dsp:cNvPr id="0" name=""/>
        <dsp:cNvSpPr/>
      </dsp:nvSpPr>
      <dsp:spPr>
        <a:xfrm>
          <a:off x="6065101" y="1760235"/>
          <a:ext cx="288873" cy="15924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2437"/>
              </a:lnTo>
              <a:lnTo>
                <a:pt x="288873" y="15924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81EE57-D925-44B2-BC5E-69714427E7F3}">
      <dsp:nvSpPr>
        <dsp:cNvPr id="0" name=""/>
        <dsp:cNvSpPr/>
      </dsp:nvSpPr>
      <dsp:spPr>
        <a:xfrm>
          <a:off x="6065101" y="1760235"/>
          <a:ext cx="269079" cy="6381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8130"/>
              </a:lnTo>
              <a:lnTo>
                <a:pt x="269079" y="6381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8521A8-AACB-47B8-B770-2BC0D5AEBF47}">
      <dsp:nvSpPr>
        <dsp:cNvPr id="0" name=""/>
        <dsp:cNvSpPr/>
      </dsp:nvSpPr>
      <dsp:spPr>
        <a:xfrm>
          <a:off x="5581652" y="708036"/>
          <a:ext cx="1303769" cy="3452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6844"/>
              </a:lnTo>
              <a:lnTo>
                <a:pt x="1303769" y="196844"/>
              </a:lnTo>
              <a:lnTo>
                <a:pt x="1303769" y="3452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C99033-9C53-4954-B27F-5A1FD9BD95D9}">
      <dsp:nvSpPr>
        <dsp:cNvPr id="0" name=""/>
        <dsp:cNvSpPr/>
      </dsp:nvSpPr>
      <dsp:spPr>
        <a:xfrm>
          <a:off x="3029342" y="1751272"/>
          <a:ext cx="481725" cy="1661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1000"/>
              </a:lnTo>
              <a:lnTo>
                <a:pt x="481725" y="166100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5ADA4B-4385-44AB-A052-734364E7C3DE}">
      <dsp:nvSpPr>
        <dsp:cNvPr id="0" name=""/>
        <dsp:cNvSpPr/>
      </dsp:nvSpPr>
      <dsp:spPr>
        <a:xfrm>
          <a:off x="3029342" y="1751272"/>
          <a:ext cx="499653" cy="685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5422"/>
              </a:lnTo>
              <a:lnTo>
                <a:pt x="499653" y="6854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BBB2DF-3E2A-4BC4-B83C-0FB49FE81833}">
      <dsp:nvSpPr>
        <dsp:cNvPr id="0" name=""/>
        <dsp:cNvSpPr/>
      </dsp:nvSpPr>
      <dsp:spPr>
        <a:xfrm>
          <a:off x="4057046" y="708036"/>
          <a:ext cx="1524606" cy="336331"/>
        </a:xfrm>
        <a:custGeom>
          <a:avLst/>
          <a:gdLst/>
          <a:ahLst/>
          <a:cxnLst/>
          <a:rect l="0" t="0" r="0" b="0"/>
          <a:pathLst>
            <a:path>
              <a:moveTo>
                <a:pt x="1524606" y="0"/>
              </a:moveTo>
              <a:lnTo>
                <a:pt x="1524606" y="187881"/>
              </a:lnTo>
              <a:lnTo>
                <a:pt x="0" y="187881"/>
              </a:lnTo>
              <a:lnTo>
                <a:pt x="0" y="3363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F59F0A-C7C1-48C8-8502-1A2E2AF04EFA}">
      <dsp:nvSpPr>
        <dsp:cNvPr id="0" name=""/>
        <dsp:cNvSpPr/>
      </dsp:nvSpPr>
      <dsp:spPr>
        <a:xfrm>
          <a:off x="205464" y="1734780"/>
          <a:ext cx="567312" cy="16093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9353"/>
              </a:lnTo>
              <a:lnTo>
                <a:pt x="567312" y="16093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F786F8-00E6-4239-AB97-15F3BEFC7A1E}">
      <dsp:nvSpPr>
        <dsp:cNvPr id="0" name=""/>
        <dsp:cNvSpPr/>
      </dsp:nvSpPr>
      <dsp:spPr>
        <a:xfrm>
          <a:off x="205464" y="1734780"/>
          <a:ext cx="584602" cy="6772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7236"/>
              </a:lnTo>
              <a:lnTo>
                <a:pt x="584602" y="67723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70F31F-5E1C-4A29-82FD-C74315CC5B46}">
      <dsp:nvSpPr>
        <dsp:cNvPr id="0" name=""/>
        <dsp:cNvSpPr/>
      </dsp:nvSpPr>
      <dsp:spPr>
        <a:xfrm>
          <a:off x="1027323" y="708036"/>
          <a:ext cx="4554328" cy="319839"/>
        </a:xfrm>
        <a:custGeom>
          <a:avLst/>
          <a:gdLst/>
          <a:ahLst/>
          <a:cxnLst/>
          <a:rect l="0" t="0" r="0" b="0"/>
          <a:pathLst>
            <a:path>
              <a:moveTo>
                <a:pt x="4554328" y="0"/>
              </a:moveTo>
              <a:lnTo>
                <a:pt x="4554328" y="171389"/>
              </a:lnTo>
              <a:lnTo>
                <a:pt x="0" y="171389"/>
              </a:lnTo>
              <a:lnTo>
                <a:pt x="0" y="3198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AA583-2AD4-4870-81A8-E7A052C99133}">
      <dsp:nvSpPr>
        <dsp:cNvPr id="0" name=""/>
        <dsp:cNvSpPr/>
      </dsp:nvSpPr>
      <dsp:spPr>
        <a:xfrm>
          <a:off x="2134954" y="1145"/>
          <a:ext cx="6893396" cy="7068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Hệ thống quản lý hoạt động nông trại</a:t>
          </a:r>
          <a:endParaRPr lang="vi-VN" sz="2000" b="1" kern="1200">
            <a:latin typeface="+mn-lt"/>
            <a:cs typeface="Times New Roman" panose="02020603050405020304" pitchFamily="18" charset="0"/>
          </a:endParaRPr>
        </a:p>
      </dsp:txBody>
      <dsp:txXfrm>
        <a:off x="2134954" y="1145"/>
        <a:ext cx="6893396" cy="706890"/>
      </dsp:txXfrm>
    </dsp:sp>
    <dsp:sp modelId="{7C5FF0F5-14F1-4626-B41A-E08DB31333EE}">
      <dsp:nvSpPr>
        <dsp:cNvPr id="0" name=""/>
        <dsp:cNvSpPr/>
      </dsp:nvSpPr>
      <dsp:spPr>
        <a:xfrm>
          <a:off x="0" y="1027875"/>
          <a:ext cx="2054647" cy="7069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Quản lý nhân viên</a:t>
          </a:r>
          <a:endParaRPr lang="vi-VN" sz="2000" b="1" kern="1200">
            <a:latin typeface="+mn-lt"/>
            <a:cs typeface="Times New Roman" panose="02020603050405020304" pitchFamily="18" charset="0"/>
          </a:endParaRPr>
        </a:p>
      </dsp:txBody>
      <dsp:txXfrm>
        <a:off x="0" y="1027875"/>
        <a:ext cx="2054647" cy="706904"/>
      </dsp:txXfrm>
    </dsp:sp>
    <dsp:sp modelId="{4623EBC5-F1EF-48F1-B737-F1283CBE5A07}">
      <dsp:nvSpPr>
        <dsp:cNvPr id="0" name=""/>
        <dsp:cNvSpPr/>
      </dsp:nvSpPr>
      <dsp:spPr>
        <a:xfrm>
          <a:off x="790067" y="2058563"/>
          <a:ext cx="1808135" cy="7069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Hồ sơ nhân viên</a:t>
          </a:r>
          <a:endParaRPr lang="vi-VN" sz="2000" b="1" kern="1200">
            <a:latin typeface="+mn-lt"/>
            <a:cs typeface="Times New Roman" panose="02020603050405020304" pitchFamily="18" charset="0"/>
          </a:endParaRPr>
        </a:p>
      </dsp:txBody>
      <dsp:txXfrm>
        <a:off x="790067" y="2058563"/>
        <a:ext cx="1808135" cy="706904"/>
      </dsp:txXfrm>
    </dsp:sp>
    <dsp:sp modelId="{FC73DCB8-249F-4AD7-948D-5138778314E4}">
      <dsp:nvSpPr>
        <dsp:cNvPr id="0" name=""/>
        <dsp:cNvSpPr/>
      </dsp:nvSpPr>
      <dsp:spPr>
        <a:xfrm>
          <a:off x="772776" y="2990681"/>
          <a:ext cx="1939647" cy="7069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Tổ nhóm</a:t>
          </a:r>
          <a:endParaRPr lang="vi-VN" sz="2000" b="1" kern="1200">
            <a:latin typeface="+mn-lt"/>
            <a:cs typeface="Times New Roman" panose="02020603050405020304" pitchFamily="18" charset="0"/>
          </a:endParaRPr>
        </a:p>
      </dsp:txBody>
      <dsp:txXfrm>
        <a:off x="772776" y="2990681"/>
        <a:ext cx="1939647" cy="706904"/>
      </dsp:txXfrm>
    </dsp:sp>
    <dsp:sp modelId="{CD534192-1DCB-4CDC-88D6-AA4CA043105B}">
      <dsp:nvSpPr>
        <dsp:cNvPr id="0" name=""/>
        <dsp:cNvSpPr/>
      </dsp:nvSpPr>
      <dsp:spPr>
        <a:xfrm>
          <a:off x="2772416" y="1044367"/>
          <a:ext cx="2569259" cy="7069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Quản lý nhắn tin</a:t>
          </a:r>
          <a:endParaRPr lang="vi-VN" sz="2000" b="1" kern="1200">
            <a:latin typeface="+mn-lt"/>
            <a:cs typeface="Times New Roman" panose="02020603050405020304" pitchFamily="18" charset="0"/>
          </a:endParaRPr>
        </a:p>
      </dsp:txBody>
      <dsp:txXfrm>
        <a:off x="2772416" y="1044367"/>
        <a:ext cx="2569259" cy="706904"/>
      </dsp:txXfrm>
    </dsp:sp>
    <dsp:sp modelId="{999F245E-0EE0-4810-A1DB-8BEB9C9D8F59}">
      <dsp:nvSpPr>
        <dsp:cNvPr id="0" name=""/>
        <dsp:cNvSpPr/>
      </dsp:nvSpPr>
      <dsp:spPr>
        <a:xfrm>
          <a:off x="3528995" y="2083241"/>
          <a:ext cx="1982938" cy="7069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Tin nhắn nhóm</a:t>
          </a:r>
          <a:endParaRPr lang="vi-VN" sz="2000" b="1" kern="1200">
            <a:latin typeface="+mn-lt"/>
            <a:cs typeface="Times New Roman" panose="02020603050405020304" pitchFamily="18" charset="0"/>
          </a:endParaRPr>
        </a:p>
      </dsp:txBody>
      <dsp:txXfrm>
        <a:off x="3528995" y="2083241"/>
        <a:ext cx="1982938" cy="706904"/>
      </dsp:txXfrm>
    </dsp:sp>
    <dsp:sp modelId="{23FB6531-81CF-44BB-AF8C-7C537F26CBE1}">
      <dsp:nvSpPr>
        <dsp:cNvPr id="0" name=""/>
        <dsp:cNvSpPr/>
      </dsp:nvSpPr>
      <dsp:spPr>
        <a:xfrm>
          <a:off x="3511068" y="3058819"/>
          <a:ext cx="2146940" cy="7069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Tin nhắn toàn cục</a:t>
          </a:r>
          <a:endParaRPr lang="vi-VN" sz="2000" b="1" kern="1200">
            <a:latin typeface="+mn-lt"/>
            <a:cs typeface="Times New Roman" panose="02020603050405020304" pitchFamily="18" charset="0"/>
          </a:endParaRPr>
        </a:p>
      </dsp:txBody>
      <dsp:txXfrm>
        <a:off x="3511068" y="3058819"/>
        <a:ext cx="2146940" cy="706904"/>
      </dsp:txXfrm>
    </dsp:sp>
    <dsp:sp modelId="{8BCD81E4-13F3-4A20-9CA4-7710AA37D901}">
      <dsp:nvSpPr>
        <dsp:cNvPr id="0" name=""/>
        <dsp:cNvSpPr/>
      </dsp:nvSpPr>
      <dsp:spPr>
        <a:xfrm>
          <a:off x="5860021" y="1053330"/>
          <a:ext cx="2050801" cy="7069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Quản lý tập tin</a:t>
          </a:r>
          <a:endParaRPr lang="vi-VN" sz="2000" b="1" kern="1200">
            <a:latin typeface="+mn-lt"/>
            <a:cs typeface="Times New Roman" panose="02020603050405020304" pitchFamily="18" charset="0"/>
          </a:endParaRPr>
        </a:p>
      </dsp:txBody>
      <dsp:txXfrm>
        <a:off x="5860021" y="1053330"/>
        <a:ext cx="2050801" cy="706904"/>
      </dsp:txXfrm>
    </dsp:sp>
    <dsp:sp modelId="{974FF71E-EBE3-4D2D-8051-7E20EF2D3480}">
      <dsp:nvSpPr>
        <dsp:cNvPr id="0" name=""/>
        <dsp:cNvSpPr/>
      </dsp:nvSpPr>
      <dsp:spPr>
        <a:xfrm>
          <a:off x="6334180" y="2044913"/>
          <a:ext cx="2107000" cy="7069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Lưu trữ cá nhân</a:t>
          </a:r>
          <a:endParaRPr lang="vi-VN" sz="2000" b="1" kern="1200">
            <a:latin typeface="+mn-lt"/>
            <a:cs typeface="Times New Roman" panose="02020603050405020304" pitchFamily="18" charset="0"/>
          </a:endParaRPr>
        </a:p>
      </dsp:txBody>
      <dsp:txXfrm>
        <a:off x="6334180" y="2044913"/>
        <a:ext cx="2107000" cy="706904"/>
      </dsp:txXfrm>
    </dsp:sp>
    <dsp:sp modelId="{A9665D20-2AF1-469D-92DF-8E6B076E6271}">
      <dsp:nvSpPr>
        <dsp:cNvPr id="0" name=""/>
        <dsp:cNvSpPr/>
      </dsp:nvSpPr>
      <dsp:spPr>
        <a:xfrm>
          <a:off x="6353974" y="2999220"/>
          <a:ext cx="2107000" cy="7069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Thùng rác cá nhân</a:t>
          </a:r>
          <a:endParaRPr lang="vi-VN" sz="2000" b="1" kern="1200">
            <a:latin typeface="+mn-lt"/>
            <a:cs typeface="Times New Roman" panose="02020603050405020304" pitchFamily="18" charset="0"/>
          </a:endParaRPr>
        </a:p>
      </dsp:txBody>
      <dsp:txXfrm>
        <a:off x="6353974" y="2999220"/>
        <a:ext cx="2107000" cy="706904"/>
      </dsp:txXfrm>
    </dsp:sp>
    <dsp:sp modelId="{C0BB17A8-99B6-42B4-B382-09D766DF376C}">
      <dsp:nvSpPr>
        <dsp:cNvPr id="0" name=""/>
        <dsp:cNvSpPr/>
      </dsp:nvSpPr>
      <dsp:spPr>
        <a:xfrm>
          <a:off x="6393575" y="3831933"/>
          <a:ext cx="2031192" cy="7069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Lưu trữ chung</a:t>
          </a:r>
          <a:endParaRPr lang="vi-VN" sz="2000" b="1" kern="1200">
            <a:latin typeface="+mn-lt"/>
            <a:cs typeface="Times New Roman" panose="02020603050405020304" pitchFamily="18" charset="0"/>
          </a:endParaRPr>
        </a:p>
      </dsp:txBody>
      <dsp:txXfrm>
        <a:off x="6393575" y="3831933"/>
        <a:ext cx="2031192" cy="706904"/>
      </dsp:txXfrm>
    </dsp:sp>
    <dsp:sp modelId="{2A3C0CEB-DD47-4706-9BE7-2B67DFCD90C8}">
      <dsp:nvSpPr>
        <dsp:cNvPr id="0" name=""/>
        <dsp:cNvSpPr/>
      </dsp:nvSpPr>
      <dsp:spPr>
        <a:xfrm>
          <a:off x="8454976" y="1053337"/>
          <a:ext cx="2173887" cy="7069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Quản lý tuyển dụng</a:t>
          </a:r>
          <a:endParaRPr lang="vi-VN" sz="2000" b="1" kern="1200">
            <a:latin typeface="+mn-lt"/>
            <a:cs typeface="Times New Roman" panose="02020603050405020304" pitchFamily="18" charset="0"/>
          </a:endParaRPr>
        </a:p>
      </dsp:txBody>
      <dsp:txXfrm>
        <a:off x="8454976" y="1053337"/>
        <a:ext cx="2173887" cy="706904"/>
      </dsp:txXfrm>
    </dsp:sp>
    <dsp:sp modelId="{06219FB6-EF29-4B46-B657-78C3DB49B3ED}">
      <dsp:nvSpPr>
        <dsp:cNvPr id="0" name=""/>
        <dsp:cNvSpPr/>
      </dsp:nvSpPr>
      <dsp:spPr>
        <a:xfrm>
          <a:off x="8905660" y="1949947"/>
          <a:ext cx="1627379" cy="7069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Công việc</a:t>
          </a:r>
          <a:endParaRPr lang="vi-VN" sz="2000" b="1" kern="1200">
            <a:latin typeface="+mn-lt"/>
            <a:cs typeface="Times New Roman" panose="02020603050405020304" pitchFamily="18" charset="0"/>
          </a:endParaRPr>
        </a:p>
      </dsp:txBody>
      <dsp:txXfrm>
        <a:off x="8905660" y="1949947"/>
        <a:ext cx="1627379" cy="706904"/>
      </dsp:txXfrm>
    </dsp:sp>
    <dsp:sp modelId="{1A66BD10-9224-4AF0-ACAF-3DFE6D487C93}">
      <dsp:nvSpPr>
        <dsp:cNvPr id="0" name=""/>
        <dsp:cNvSpPr/>
      </dsp:nvSpPr>
      <dsp:spPr>
        <a:xfrm>
          <a:off x="9031121" y="2963458"/>
          <a:ext cx="1539285" cy="7069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Ứng viên</a:t>
          </a:r>
          <a:endParaRPr lang="vi-VN" sz="2000" b="1" kern="1200">
            <a:latin typeface="+mn-lt"/>
            <a:cs typeface="Times New Roman" panose="02020603050405020304" pitchFamily="18" charset="0"/>
          </a:endParaRPr>
        </a:p>
      </dsp:txBody>
      <dsp:txXfrm>
        <a:off x="9031121" y="2963458"/>
        <a:ext cx="1539285" cy="7069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344A40-E81F-466C-8C4F-5FBB15A6BEAA}">
      <dsp:nvSpPr>
        <dsp:cNvPr id="0" name=""/>
        <dsp:cNvSpPr/>
      </dsp:nvSpPr>
      <dsp:spPr>
        <a:xfrm>
          <a:off x="8573568" y="1806633"/>
          <a:ext cx="182682" cy="2812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2596"/>
              </a:lnTo>
              <a:lnTo>
                <a:pt x="182682" y="28125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21DD52-6FA0-4CD5-B1F4-59359B212DE3}">
      <dsp:nvSpPr>
        <dsp:cNvPr id="0" name=""/>
        <dsp:cNvSpPr/>
      </dsp:nvSpPr>
      <dsp:spPr>
        <a:xfrm>
          <a:off x="8573568" y="1806633"/>
          <a:ext cx="180330" cy="18003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0369"/>
              </a:lnTo>
              <a:lnTo>
                <a:pt x="180330" y="18003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EFB875-151C-4ED4-BA7A-D6D3E71115AA}">
      <dsp:nvSpPr>
        <dsp:cNvPr id="0" name=""/>
        <dsp:cNvSpPr/>
      </dsp:nvSpPr>
      <dsp:spPr>
        <a:xfrm>
          <a:off x="8573568" y="1806633"/>
          <a:ext cx="203638" cy="7828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2802"/>
              </a:lnTo>
              <a:lnTo>
                <a:pt x="203638" y="78280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7C5B2A-97A0-4C6D-8A4E-A3C46B146AFA}">
      <dsp:nvSpPr>
        <dsp:cNvPr id="0" name=""/>
        <dsp:cNvSpPr/>
      </dsp:nvSpPr>
      <dsp:spPr>
        <a:xfrm>
          <a:off x="5181967" y="762632"/>
          <a:ext cx="4154242" cy="285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941"/>
              </a:lnTo>
              <a:lnTo>
                <a:pt x="4154242" y="125941"/>
              </a:lnTo>
              <a:lnTo>
                <a:pt x="4154242" y="2852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BB3782-F41F-4FA7-BDAF-B0E2BA9148D4}">
      <dsp:nvSpPr>
        <dsp:cNvPr id="0" name=""/>
        <dsp:cNvSpPr/>
      </dsp:nvSpPr>
      <dsp:spPr>
        <a:xfrm>
          <a:off x="5683637" y="1814721"/>
          <a:ext cx="195654" cy="28528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2831"/>
              </a:lnTo>
              <a:lnTo>
                <a:pt x="195654" y="28528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58A848-0268-4810-A66D-D8E689A08F5B}">
      <dsp:nvSpPr>
        <dsp:cNvPr id="0" name=""/>
        <dsp:cNvSpPr/>
      </dsp:nvSpPr>
      <dsp:spPr>
        <a:xfrm>
          <a:off x="5683637" y="1814721"/>
          <a:ext cx="203181" cy="1807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7737"/>
              </a:lnTo>
              <a:lnTo>
                <a:pt x="203181" y="18077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1DC9FC-605F-4E85-925E-F530424EB3B2}">
      <dsp:nvSpPr>
        <dsp:cNvPr id="0" name=""/>
        <dsp:cNvSpPr/>
      </dsp:nvSpPr>
      <dsp:spPr>
        <a:xfrm>
          <a:off x="5683637" y="1814721"/>
          <a:ext cx="180024" cy="6836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3651"/>
              </a:lnTo>
              <a:lnTo>
                <a:pt x="180024" y="68365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8C744-83F7-4B26-A272-2D8220C062EA}">
      <dsp:nvSpPr>
        <dsp:cNvPr id="0" name=""/>
        <dsp:cNvSpPr/>
      </dsp:nvSpPr>
      <dsp:spPr>
        <a:xfrm>
          <a:off x="5181967" y="762632"/>
          <a:ext cx="1190739" cy="293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029"/>
              </a:lnTo>
              <a:lnTo>
                <a:pt x="1190739" y="134029"/>
              </a:lnTo>
              <a:lnTo>
                <a:pt x="1190739" y="2933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3C19C8-5A66-437A-A3DF-D58AEE92B93E}">
      <dsp:nvSpPr>
        <dsp:cNvPr id="0" name=""/>
        <dsp:cNvSpPr/>
      </dsp:nvSpPr>
      <dsp:spPr>
        <a:xfrm>
          <a:off x="2912539" y="1805723"/>
          <a:ext cx="359809" cy="2893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3374"/>
              </a:lnTo>
              <a:lnTo>
                <a:pt x="359809" y="28933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D48DAA-E4C5-4B9A-9914-54A3444B8525}">
      <dsp:nvSpPr>
        <dsp:cNvPr id="0" name=""/>
        <dsp:cNvSpPr/>
      </dsp:nvSpPr>
      <dsp:spPr>
        <a:xfrm>
          <a:off x="2912539" y="1805723"/>
          <a:ext cx="359809" cy="18202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0240"/>
              </a:lnTo>
              <a:lnTo>
                <a:pt x="359809" y="18202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883AF9-46A8-40B8-AD0A-1DA3D1301A0C}">
      <dsp:nvSpPr>
        <dsp:cNvPr id="0" name=""/>
        <dsp:cNvSpPr/>
      </dsp:nvSpPr>
      <dsp:spPr>
        <a:xfrm>
          <a:off x="2912539" y="1805723"/>
          <a:ext cx="359809" cy="7428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2847"/>
              </a:lnTo>
              <a:lnTo>
                <a:pt x="359809" y="7428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371CD7-246A-49C8-BD29-DF8F811AF03D}">
      <dsp:nvSpPr>
        <dsp:cNvPr id="0" name=""/>
        <dsp:cNvSpPr/>
      </dsp:nvSpPr>
      <dsp:spPr>
        <a:xfrm>
          <a:off x="3752536" y="762632"/>
          <a:ext cx="1429431" cy="284363"/>
        </a:xfrm>
        <a:custGeom>
          <a:avLst/>
          <a:gdLst/>
          <a:ahLst/>
          <a:cxnLst/>
          <a:rect l="0" t="0" r="0" b="0"/>
          <a:pathLst>
            <a:path>
              <a:moveTo>
                <a:pt x="1429431" y="0"/>
              </a:moveTo>
              <a:lnTo>
                <a:pt x="1429431" y="125030"/>
              </a:lnTo>
              <a:lnTo>
                <a:pt x="0" y="125030"/>
              </a:lnTo>
              <a:lnTo>
                <a:pt x="0" y="2843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51C7C-D4B3-4EBF-B5F3-51C2667A88CC}">
      <dsp:nvSpPr>
        <dsp:cNvPr id="0" name=""/>
        <dsp:cNvSpPr/>
      </dsp:nvSpPr>
      <dsp:spPr>
        <a:xfrm>
          <a:off x="204861" y="1805533"/>
          <a:ext cx="91440" cy="28528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2816"/>
              </a:lnTo>
              <a:lnTo>
                <a:pt x="135520" y="2852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CAAE5A-D72A-4792-8C73-06841343059B}">
      <dsp:nvSpPr>
        <dsp:cNvPr id="0" name=""/>
        <dsp:cNvSpPr/>
      </dsp:nvSpPr>
      <dsp:spPr>
        <a:xfrm>
          <a:off x="204861" y="1805533"/>
          <a:ext cx="91440" cy="17939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93913"/>
              </a:lnTo>
              <a:lnTo>
                <a:pt x="135520" y="17939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D3AAB-826B-44B7-9558-78DE293D9197}">
      <dsp:nvSpPr>
        <dsp:cNvPr id="0" name=""/>
        <dsp:cNvSpPr/>
      </dsp:nvSpPr>
      <dsp:spPr>
        <a:xfrm>
          <a:off x="204861" y="1805533"/>
          <a:ext cx="91440" cy="6687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68719"/>
              </a:lnTo>
              <a:lnTo>
                <a:pt x="135520" y="66871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4F719D-5F65-41DF-BFB0-A045AE95C100}">
      <dsp:nvSpPr>
        <dsp:cNvPr id="0" name=""/>
        <dsp:cNvSpPr/>
      </dsp:nvSpPr>
      <dsp:spPr>
        <a:xfrm>
          <a:off x="1011852" y="762632"/>
          <a:ext cx="4170115" cy="284173"/>
        </a:xfrm>
        <a:custGeom>
          <a:avLst/>
          <a:gdLst/>
          <a:ahLst/>
          <a:cxnLst/>
          <a:rect l="0" t="0" r="0" b="0"/>
          <a:pathLst>
            <a:path>
              <a:moveTo>
                <a:pt x="4170115" y="0"/>
              </a:moveTo>
              <a:lnTo>
                <a:pt x="4170115" y="124841"/>
              </a:lnTo>
              <a:lnTo>
                <a:pt x="0" y="124841"/>
              </a:lnTo>
              <a:lnTo>
                <a:pt x="0" y="28417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8D1283-85BF-4AFC-9B38-BD3B1F922994}">
      <dsp:nvSpPr>
        <dsp:cNvPr id="0" name=""/>
        <dsp:cNvSpPr/>
      </dsp:nvSpPr>
      <dsp:spPr>
        <a:xfrm>
          <a:off x="1878452" y="3904"/>
          <a:ext cx="6607031" cy="7587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+mn-lt"/>
              <a:cs typeface="Times New Roman" panose="02020603050405020304" pitchFamily="18" charset="0"/>
            </a:rPr>
            <a:t>Hệ thống quản lý hoạt động nông trại</a:t>
          </a:r>
          <a:endParaRPr lang="vi-VN" sz="2800" b="1" kern="1200">
            <a:latin typeface="+mn-lt"/>
            <a:cs typeface="Times New Roman" panose="02020603050405020304" pitchFamily="18" charset="0"/>
          </a:endParaRPr>
        </a:p>
      </dsp:txBody>
      <dsp:txXfrm>
        <a:off x="1878452" y="3904"/>
        <a:ext cx="6607031" cy="758727"/>
      </dsp:txXfrm>
    </dsp:sp>
    <dsp:sp modelId="{B2497F06-1934-4326-AC6E-3488CC14CB66}">
      <dsp:nvSpPr>
        <dsp:cNvPr id="0" name=""/>
        <dsp:cNvSpPr/>
      </dsp:nvSpPr>
      <dsp:spPr>
        <a:xfrm>
          <a:off x="60263" y="1046806"/>
          <a:ext cx="1903177" cy="7587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Quản lý dữ liệu danh mục</a:t>
          </a:r>
          <a:endParaRPr lang="vi-VN" sz="2000" b="1" kern="1200">
            <a:latin typeface="+mn-lt"/>
            <a:cs typeface="Times New Roman" panose="02020603050405020304" pitchFamily="18" charset="0"/>
          </a:endParaRPr>
        </a:p>
      </dsp:txBody>
      <dsp:txXfrm>
        <a:off x="60263" y="1046806"/>
        <a:ext cx="1903177" cy="758727"/>
      </dsp:txXfrm>
    </dsp:sp>
    <dsp:sp modelId="{0A9ECE98-233F-43C8-9E0B-BA27D40ABC87}">
      <dsp:nvSpPr>
        <dsp:cNvPr id="0" name=""/>
        <dsp:cNvSpPr/>
      </dsp:nvSpPr>
      <dsp:spPr>
        <a:xfrm>
          <a:off x="340382" y="2094889"/>
          <a:ext cx="1660475" cy="7587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Cây trồng</a:t>
          </a:r>
          <a:endParaRPr lang="vi-VN" sz="2000" b="1" kern="1200">
            <a:latin typeface="+mn-lt"/>
            <a:cs typeface="Times New Roman" panose="02020603050405020304" pitchFamily="18" charset="0"/>
          </a:endParaRPr>
        </a:p>
      </dsp:txBody>
      <dsp:txXfrm>
        <a:off x="340382" y="2094889"/>
        <a:ext cx="1660475" cy="758727"/>
      </dsp:txXfrm>
    </dsp:sp>
    <dsp:sp modelId="{7BE9D701-6F25-4C90-BE58-0450BDEAF557}">
      <dsp:nvSpPr>
        <dsp:cNvPr id="0" name=""/>
        <dsp:cNvSpPr/>
      </dsp:nvSpPr>
      <dsp:spPr>
        <a:xfrm>
          <a:off x="340382" y="3220082"/>
          <a:ext cx="1838806" cy="7587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Vật tư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Trang thiết bị</a:t>
          </a:r>
          <a:endParaRPr lang="vi-VN" sz="2000" b="1" kern="1200">
            <a:latin typeface="+mn-lt"/>
            <a:cs typeface="Times New Roman" panose="02020603050405020304" pitchFamily="18" charset="0"/>
          </a:endParaRPr>
        </a:p>
      </dsp:txBody>
      <dsp:txXfrm>
        <a:off x="340382" y="3220082"/>
        <a:ext cx="1838806" cy="758727"/>
      </dsp:txXfrm>
    </dsp:sp>
    <dsp:sp modelId="{91C02057-2E5C-460E-9301-82E5F999B02E}">
      <dsp:nvSpPr>
        <dsp:cNvPr id="0" name=""/>
        <dsp:cNvSpPr/>
      </dsp:nvSpPr>
      <dsp:spPr>
        <a:xfrm>
          <a:off x="340382" y="4278986"/>
          <a:ext cx="2575425" cy="7587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Phân bón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Thuốc bảo vệ thực vật</a:t>
          </a:r>
          <a:endParaRPr lang="vi-VN" sz="2000" b="1" kern="1200">
            <a:latin typeface="+mn-lt"/>
            <a:cs typeface="Times New Roman" panose="02020603050405020304" pitchFamily="18" charset="0"/>
          </a:endParaRPr>
        </a:p>
      </dsp:txBody>
      <dsp:txXfrm>
        <a:off x="340382" y="4278986"/>
        <a:ext cx="2575425" cy="758727"/>
      </dsp:txXfrm>
    </dsp:sp>
    <dsp:sp modelId="{2848FB29-B0F3-4A94-8BF0-5B5EA9FDCF6D}">
      <dsp:nvSpPr>
        <dsp:cNvPr id="0" name=""/>
        <dsp:cNvSpPr/>
      </dsp:nvSpPr>
      <dsp:spPr>
        <a:xfrm>
          <a:off x="2702540" y="1046995"/>
          <a:ext cx="2099991" cy="7587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Quản lý hoạt động</a:t>
          </a:r>
          <a:endParaRPr lang="vi-VN" sz="2000" b="1" kern="1200">
            <a:latin typeface="+mn-lt"/>
            <a:cs typeface="Times New Roman" panose="02020603050405020304" pitchFamily="18" charset="0"/>
          </a:endParaRPr>
        </a:p>
      </dsp:txBody>
      <dsp:txXfrm>
        <a:off x="2702540" y="1046995"/>
        <a:ext cx="2099991" cy="758727"/>
      </dsp:txXfrm>
    </dsp:sp>
    <dsp:sp modelId="{512C2349-57B1-4ACA-963B-398E54122074}">
      <dsp:nvSpPr>
        <dsp:cNvPr id="0" name=""/>
        <dsp:cNvSpPr/>
      </dsp:nvSpPr>
      <dsp:spPr>
        <a:xfrm>
          <a:off x="3272348" y="2169207"/>
          <a:ext cx="1589079" cy="7587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Hoạt động</a:t>
          </a:r>
          <a:endParaRPr lang="vi-VN" sz="2000" b="1" kern="1200">
            <a:latin typeface="+mn-lt"/>
            <a:cs typeface="Times New Roman" panose="02020603050405020304" pitchFamily="18" charset="0"/>
          </a:endParaRPr>
        </a:p>
      </dsp:txBody>
      <dsp:txXfrm>
        <a:off x="3272348" y="2169207"/>
        <a:ext cx="1589079" cy="758727"/>
      </dsp:txXfrm>
    </dsp:sp>
    <dsp:sp modelId="{090B040E-5CA1-4F7B-B662-7A09B182F3F5}">
      <dsp:nvSpPr>
        <dsp:cNvPr id="0" name=""/>
        <dsp:cNvSpPr/>
      </dsp:nvSpPr>
      <dsp:spPr>
        <a:xfrm>
          <a:off x="3272348" y="3246600"/>
          <a:ext cx="1662311" cy="7587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Nhân viên tham gia</a:t>
          </a:r>
          <a:endParaRPr lang="vi-VN" sz="2000" b="1" kern="1200">
            <a:latin typeface="+mn-lt"/>
            <a:cs typeface="Times New Roman" panose="02020603050405020304" pitchFamily="18" charset="0"/>
          </a:endParaRPr>
        </a:p>
      </dsp:txBody>
      <dsp:txXfrm>
        <a:off x="3272348" y="3246600"/>
        <a:ext cx="1662311" cy="758727"/>
      </dsp:txXfrm>
    </dsp:sp>
    <dsp:sp modelId="{8EBBDDCA-9F46-4B25-9681-03C8EDBBC7E7}">
      <dsp:nvSpPr>
        <dsp:cNvPr id="0" name=""/>
        <dsp:cNvSpPr/>
      </dsp:nvSpPr>
      <dsp:spPr>
        <a:xfrm>
          <a:off x="3272348" y="4319734"/>
          <a:ext cx="2391433" cy="7587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Vật tư tiêu hao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Trang thiết bị sử dụng</a:t>
          </a:r>
          <a:endParaRPr lang="vi-VN" sz="2000" b="1" kern="1200">
            <a:latin typeface="+mn-lt"/>
            <a:cs typeface="Times New Roman" panose="02020603050405020304" pitchFamily="18" charset="0"/>
          </a:endParaRPr>
        </a:p>
      </dsp:txBody>
      <dsp:txXfrm>
        <a:off x="3272348" y="4319734"/>
        <a:ext cx="2391433" cy="758727"/>
      </dsp:txXfrm>
    </dsp:sp>
    <dsp:sp modelId="{431C1C98-FD3D-4775-BBFD-5167D78FA5BC}">
      <dsp:nvSpPr>
        <dsp:cNvPr id="0" name=""/>
        <dsp:cNvSpPr/>
      </dsp:nvSpPr>
      <dsp:spPr>
        <a:xfrm>
          <a:off x="5511369" y="1055994"/>
          <a:ext cx="1722676" cy="7587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Quản lý đất canh tác</a:t>
          </a:r>
          <a:endParaRPr lang="vi-VN" sz="2000" b="1" kern="1200">
            <a:latin typeface="+mn-lt"/>
            <a:cs typeface="Times New Roman" panose="02020603050405020304" pitchFamily="18" charset="0"/>
          </a:endParaRPr>
        </a:p>
      </dsp:txBody>
      <dsp:txXfrm>
        <a:off x="5511369" y="1055994"/>
        <a:ext cx="1722676" cy="758727"/>
      </dsp:txXfrm>
    </dsp:sp>
    <dsp:sp modelId="{0C234AD4-BC49-4A9E-BFD5-B346580410F5}">
      <dsp:nvSpPr>
        <dsp:cNvPr id="0" name=""/>
        <dsp:cNvSpPr/>
      </dsp:nvSpPr>
      <dsp:spPr>
        <a:xfrm>
          <a:off x="5863662" y="2119009"/>
          <a:ext cx="1822069" cy="7587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Đất canh tác</a:t>
          </a:r>
          <a:endParaRPr lang="vi-VN" sz="2000" b="1" kern="1200">
            <a:latin typeface="+mn-lt"/>
            <a:cs typeface="Times New Roman" panose="02020603050405020304" pitchFamily="18" charset="0"/>
          </a:endParaRPr>
        </a:p>
      </dsp:txBody>
      <dsp:txXfrm>
        <a:off x="5863662" y="2119009"/>
        <a:ext cx="1822069" cy="758727"/>
      </dsp:txXfrm>
    </dsp:sp>
    <dsp:sp modelId="{66949374-6DFE-4625-888B-0B6B516B1388}">
      <dsp:nvSpPr>
        <dsp:cNvPr id="0" name=""/>
        <dsp:cNvSpPr/>
      </dsp:nvSpPr>
      <dsp:spPr>
        <a:xfrm>
          <a:off x="5886818" y="3243095"/>
          <a:ext cx="1877107" cy="7587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Thời tiết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Chất lượng đất</a:t>
          </a:r>
          <a:endParaRPr lang="vi-VN" sz="2000" b="1" kern="1200">
            <a:latin typeface="+mn-lt"/>
            <a:cs typeface="Times New Roman" panose="02020603050405020304" pitchFamily="18" charset="0"/>
          </a:endParaRPr>
        </a:p>
      </dsp:txBody>
      <dsp:txXfrm>
        <a:off x="5886818" y="3243095"/>
        <a:ext cx="1877107" cy="758727"/>
      </dsp:txXfrm>
    </dsp:sp>
    <dsp:sp modelId="{0D4846AA-96A8-4A23-895C-A4CECF4F04D3}">
      <dsp:nvSpPr>
        <dsp:cNvPr id="0" name=""/>
        <dsp:cNvSpPr/>
      </dsp:nvSpPr>
      <dsp:spPr>
        <a:xfrm>
          <a:off x="5879291" y="4288189"/>
          <a:ext cx="2526001" cy="7587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Mùa vụ </a:t>
          </a:r>
          <a:br>
            <a:rPr lang="en-US" sz="2000" b="1" kern="1200">
              <a:latin typeface="+mn-lt"/>
              <a:cs typeface="Times New Roman" panose="02020603050405020304" pitchFamily="18" charset="0"/>
            </a:rPr>
          </a:br>
          <a:r>
            <a:rPr lang="en-US" sz="2000" b="1" kern="1200">
              <a:latin typeface="+mn-lt"/>
              <a:cs typeface="Times New Roman" panose="02020603050405020304" pitchFamily="18" charset="0"/>
            </a:rPr>
            <a:t>Thu Hoạch - Buôn Bán</a:t>
          </a:r>
          <a:endParaRPr lang="vi-VN" sz="2000" b="1" kern="1200">
            <a:latin typeface="+mn-lt"/>
            <a:cs typeface="Times New Roman" panose="02020603050405020304" pitchFamily="18" charset="0"/>
          </a:endParaRPr>
        </a:p>
      </dsp:txBody>
      <dsp:txXfrm>
        <a:off x="5879291" y="4288189"/>
        <a:ext cx="2526001" cy="758727"/>
      </dsp:txXfrm>
    </dsp:sp>
    <dsp:sp modelId="{3694CE32-0F3D-4ACB-9ECD-736EE5045976}">
      <dsp:nvSpPr>
        <dsp:cNvPr id="0" name=""/>
        <dsp:cNvSpPr/>
      </dsp:nvSpPr>
      <dsp:spPr>
        <a:xfrm>
          <a:off x="8382907" y="1047906"/>
          <a:ext cx="1906606" cy="7587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Quản lý chi phí</a:t>
          </a:r>
          <a:endParaRPr lang="vi-VN" sz="2000" b="1" kern="1200">
            <a:latin typeface="+mn-lt"/>
            <a:cs typeface="Times New Roman" panose="02020603050405020304" pitchFamily="18" charset="0"/>
          </a:endParaRPr>
        </a:p>
      </dsp:txBody>
      <dsp:txXfrm>
        <a:off x="8382907" y="1047906"/>
        <a:ext cx="1906606" cy="758727"/>
      </dsp:txXfrm>
    </dsp:sp>
    <dsp:sp modelId="{F83CC986-7642-4E1B-A1DC-0835BCC32A36}">
      <dsp:nvSpPr>
        <dsp:cNvPr id="0" name=""/>
        <dsp:cNvSpPr/>
      </dsp:nvSpPr>
      <dsp:spPr>
        <a:xfrm>
          <a:off x="8777206" y="2210072"/>
          <a:ext cx="2254513" cy="7587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Lương nhân viên</a:t>
          </a:r>
          <a:endParaRPr lang="vi-VN" sz="2000" b="1" kern="1200">
            <a:latin typeface="+mn-lt"/>
            <a:cs typeface="Times New Roman" panose="02020603050405020304" pitchFamily="18" charset="0"/>
          </a:endParaRPr>
        </a:p>
      </dsp:txBody>
      <dsp:txXfrm>
        <a:off x="8777206" y="2210072"/>
        <a:ext cx="2254513" cy="758727"/>
      </dsp:txXfrm>
    </dsp:sp>
    <dsp:sp modelId="{A892C424-4AEA-4EC3-8C3E-868C94234C28}">
      <dsp:nvSpPr>
        <dsp:cNvPr id="0" name=""/>
        <dsp:cNvSpPr/>
      </dsp:nvSpPr>
      <dsp:spPr>
        <a:xfrm>
          <a:off x="8753898" y="3227639"/>
          <a:ext cx="2483695" cy="7587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Chi phí vật tư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Chi phí trang thiết bị</a:t>
          </a:r>
          <a:endParaRPr lang="vi-VN" sz="2000" b="1" kern="1200">
            <a:latin typeface="+mn-lt"/>
            <a:cs typeface="Times New Roman" panose="02020603050405020304" pitchFamily="18" charset="0"/>
          </a:endParaRPr>
        </a:p>
      </dsp:txBody>
      <dsp:txXfrm>
        <a:off x="8753898" y="3227639"/>
        <a:ext cx="2483695" cy="758727"/>
      </dsp:txXfrm>
    </dsp:sp>
    <dsp:sp modelId="{3382DBEE-7250-45E6-8E83-94ED34C5D0B6}">
      <dsp:nvSpPr>
        <dsp:cNvPr id="0" name=""/>
        <dsp:cNvSpPr/>
      </dsp:nvSpPr>
      <dsp:spPr>
        <a:xfrm>
          <a:off x="8756250" y="4239866"/>
          <a:ext cx="2417336" cy="7587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+mn-lt"/>
              <a:cs typeface="Times New Roman" panose="02020603050405020304" pitchFamily="18" charset="0"/>
            </a:rPr>
            <a:t>Doanh thu buôn bán</a:t>
          </a:r>
          <a:endParaRPr lang="vi-VN" sz="2000" b="1" kern="1200">
            <a:latin typeface="+mn-lt"/>
            <a:cs typeface="Times New Roman" panose="02020603050405020304" pitchFamily="18" charset="0"/>
          </a:endParaRPr>
        </a:p>
      </dsp:txBody>
      <dsp:txXfrm>
        <a:off x="8756250" y="4239866"/>
        <a:ext cx="2417336" cy="758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C28A5F-55DF-474B-BB6F-9232AF06D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5071" y="682737"/>
            <a:ext cx="1061859" cy="1062060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0C3C4B-7EB0-A799-EF60-7E7B2A1A5D71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5889A1F-7953-5C39-8687-FF30BEEED6A0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2EFB534-7696-D26C-4ED3-9370C4BF548C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CEBF6C9-F2A0-D7EA-46F2-E2BED25E4EEB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FC287AC-3830-D280-1DFB-099F1C622F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61D4A3-C96E-946C-BF56-14B0317E483A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FDF354-0251-FE65-2C5F-25380E57F03B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6B934B-7F60-9EFE-CEAF-A531BBACD851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AF9606-2A17-830C-304D-88D56EDB1C47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ADAA7A-04F6-2616-50B0-A84AF6F98FE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BF1CC2D-4F33-60C3-D015-EE4B3346464B}"/>
              </a:ext>
            </a:extLst>
          </p:cNvPr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C43A459-4626-2124-180B-282157DA33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12/11/2024</a:t>
            </a:fld>
            <a:endParaRPr lang="en-US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386F145B-841B-1EA7-87E9-B007B9A5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8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787900" cy="68580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626100" y="1109534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26098" y="2870070"/>
            <a:ext cx="5959480" cy="2502381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787899" y="0"/>
            <a:ext cx="116779" cy="6858000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06" y="241300"/>
            <a:ext cx="292100" cy="2921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666FBEF-96D4-A728-F979-1B9E3C584618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E8E8DD-CE54-0055-2BF7-151D57DF8BD3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72301E-8D74-6168-3E37-23F22C232E8A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F16EF-BF90-0E2D-8C37-9F7F65B32C5A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C6974A-DD6E-7CB5-8FD4-600450267DC0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196367-A723-A537-EB98-81ACB69748FB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66BEA6-14C4-AF23-E4A2-9D451D536F01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362F22-F1FE-F284-D164-71325E2FE29A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2A85AC-B7B7-482A-12B3-980D59815FD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F6D7656-F800-D94D-225F-EDD3105509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12/11/2024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D4C748E-C498-F3D1-FA1A-8DE0452D3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3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F9E864A0-20A2-BDEB-4706-A5E83DDFA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781863" y="1310095"/>
            <a:ext cx="3916148" cy="391037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575300" y="769938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75298" y="2530474"/>
            <a:ext cx="5959480" cy="3550350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A90EEE0-CD8C-2ACB-25F9-50BB8997F9B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8976" y="127568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DDDAF3A5-8C80-403E-4204-D45A798228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8976" y="3365543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1442A5B8-CFC4-5FD2-2AD5-A6E2BE31C3D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32811" y="1752381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8BE5A7E-5F20-6A38-5D19-14DA476864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76" y="2393663"/>
            <a:ext cx="1716960" cy="1717475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9D97C13-D91F-4682-B432-81FF1B14B495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4DFD5-27A7-C363-7007-2DC193A3EAFE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16999E-E9FF-973E-7101-9B1C41997646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66026A7-B4F0-EAA7-6E24-26FFBCA763F1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F0E9D6-6802-7688-2B57-6C08D5DA59C9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658449-E3D8-FD81-A0DE-693514AECD38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B45509-564D-FF36-7D23-E19C5706B85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34F2291-6314-C1AD-04AC-4C2F36AFBCE5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D81222-A6F3-0F0F-54F8-3440A58FEE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5F7985F-5BDC-B2DF-EE61-A86912B689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12/11/2024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F3C7577-EE0C-2234-C1BF-DA9C643E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1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170156" y="134614"/>
            <a:ext cx="3918888" cy="6192390"/>
            <a:chOff x="125766" y="134614"/>
            <a:chExt cx="3918888" cy="619239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25766" y="134614"/>
              <a:ext cx="3918888" cy="54884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3332" y="2190750"/>
            <a:ext cx="3335867" cy="376152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3333" y="481807"/>
            <a:ext cx="3335866" cy="1570038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210050" y="1233577"/>
            <a:ext cx="7685088" cy="4882552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65" y="285479"/>
            <a:ext cx="457200" cy="457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55DA46C-D8B6-7CFC-66B8-7CB0661BDC50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20D40A-2E3B-C7A9-C896-AB297CD1D502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772D73-D33F-3CF1-F2EC-3AB49AB0A3E2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3B7BB71-C74C-F574-53FD-686AF1FFDDB1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F3CACD-6A80-FFA4-A1A8-D43F712955F4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AEB09F-CD5E-7ADC-1B2F-8965E3D71282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64E0D-6262-6968-C324-91B0C29DAE2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6ACF565-7282-52D8-2F87-9979EB7D22E4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EB52C3-46A3-8597-EB48-A059B972B6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F417CD2D-3662-2AA5-03DA-B7DB71FD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12/11/2024</a:t>
            </a:fld>
            <a:endParaRPr lang="en-US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176764BE-F724-71A0-BE05-2D8CD35F4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62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134613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1250" y="465934"/>
            <a:ext cx="5229225" cy="1634339"/>
          </a:xfrm>
        </p:spPr>
        <p:txBody>
          <a:bodyPr wrap="square">
            <a:no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4705" y="3223632"/>
            <a:ext cx="4928369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25089" y="438150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624706" y="3062972"/>
            <a:ext cx="4927984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DE2B706-8307-6ED5-F877-389B0B297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466" y="2644402"/>
            <a:ext cx="3453753" cy="340239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15" y="2177429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5B4C324-3C81-EE05-863B-0BFD10068AD0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C62863-B89C-435F-F151-714E85DDC0DE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D858D0-591A-DB7C-B0CF-EC5885EF6AA5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1B9E2AA-8C7B-B434-371B-D07F8E42BC7D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048CFE-B19B-7653-369A-1274DDC6A672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B54DA6-059E-42E3-D2C2-7CC236D17F72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78C257-C905-714F-8D36-7C4FEA7B1012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171E3B6-9344-8EA5-ECCC-B4E2DB489CB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4D2815-B553-E7E3-A420-642D631F850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43C1B86-79CD-A2B3-901F-0E811E86BC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12/11/2024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1990695-EF78-6AB0-E960-0608F2EF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55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t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3979538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1485" y="4229011"/>
            <a:ext cx="5229225" cy="163433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69891" y="811935"/>
            <a:ext cx="5229225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720704" y="2860675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6720704" y="2772120"/>
            <a:ext cx="4928369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CD997C6-547B-2702-8F85-89942F1AB1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42" y="373388"/>
            <a:ext cx="3453753" cy="340239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2467" y="3759764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F876A1-6B11-6FF8-2D84-015F96056B19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CA6408-9D66-09C4-41AB-00CC1729D30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0018DF-49AD-91F7-0DB0-C9BC1261979F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0C13370-E7EC-678E-BD5A-DB77AAE1330C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E15444-C65B-BCB2-0C08-2D44E08572BC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2101A3-77ED-E52F-5EB8-690B6987CDF4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794B63-DFC9-1FBB-688F-B4BDE18353AD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970B167-68C8-83AC-0439-E32E52CA290E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2CD55A-1C1C-F2FF-326E-E4EDF096096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2106D705-167D-4957-B052-389F58C3C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12/11/2024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B50CB5C-9421-8092-B746-31E9C2FB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4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Inform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2580549"/>
            <a:ext cx="12192000" cy="107901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01972" y="3856819"/>
            <a:ext cx="7445428" cy="230460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rgbClr val="00000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Các thông tin cá nhân có liên quan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03437" y="2747660"/>
            <a:ext cx="7443963" cy="90440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Nhấn vào để chỉnh sửa tên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2584938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Ảnh bìa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64144" y="1144291"/>
            <a:ext cx="2601302" cy="2606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Avatar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3631224" y="3726827"/>
            <a:ext cx="1820007" cy="45719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348756" y="4679980"/>
            <a:ext cx="1574800" cy="1589422"/>
          </a:xfrm>
        </p:spPr>
        <p:txBody>
          <a:bodyPr anchor="ctr" anchorCtr="1"/>
          <a:lstStyle>
            <a:lvl1pPr marL="0" indent="0">
              <a:buNone/>
              <a:defRPr baseline="0">
                <a:latin typeface="K2D" panose="00000500000000000000" pitchFamily="2" charset="-34"/>
              </a:defRPr>
            </a:lvl1pPr>
          </a:lstStyle>
          <a:p>
            <a:r>
              <a:rPr lang="en-US"/>
              <a:t>Mã QR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8399B61-C397-6E24-154B-55AEE91F31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319" y="3749686"/>
            <a:ext cx="2513362" cy="247598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872" y="3047462"/>
            <a:ext cx="292100" cy="2921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8885C0-D685-8BA1-0334-F39B9B68D717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6DF714-887C-B1B4-0544-F3318FB9360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5B2670-DCDB-9912-43A9-DB6F7732594F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0719D13-9667-D80B-8E63-2EAE238785EC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5820E4-D785-554F-4A26-439F94DC39CB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173FE2-FAF0-8CC7-CB52-0A02CAB31B9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C9A41C-6FE6-99FD-63A0-4F13214472F2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E355810-09A4-7711-CAE0-3B52F9B0F7A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FD61F0-56D5-64BF-42C1-A40A09A1EC8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D9E8BE1-8359-B3EB-76B9-E21898BB11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12/11/2024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D8313AA7-7AE7-BBBB-D161-E7992A58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0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6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1</a:t>
            </a:r>
            <a:endParaRPr lang="en-US" dirty="0"/>
          </a:p>
        </p:txBody>
      </p:sp>
      <p:sp>
        <p:nvSpPr>
          <p:cNvPr id="15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839788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08727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2</a:t>
            </a:r>
            <a:endParaRPr lang="en-US" dirty="0"/>
          </a:p>
        </p:txBody>
      </p:sp>
      <p:sp>
        <p:nvSpPr>
          <p:cNvPr id="23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308726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A9BD5AE-860A-11DA-EDCF-22268C7C9A86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650682-E7A5-4FC0-F3BE-BB9A232438AB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9D63CC-5B2D-403A-2D8D-77E5D2B61085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E5D36C9-D247-9D20-3BF2-F3349DFE29EF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3E65D7-4824-ED09-532B-9FC7698CEF88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6AB20A-6E3F-4D3A-66A0-FB26AD4A104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847801-603B-FBC5-F985-AE9459E3CD4E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8F14B01-E23B-BFC7-B317-7E21D60D518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56432E-6829-4DE3-60A2-6B8BBDC6B4B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187C7D7A-D6B4-F348-B4E4-CA33AB53AD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12/11/2024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19648BD2-EBDF-9F5F-296A-DFCA3F0BF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741487" y="465301"/>
            <a:ext cx="36576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78998" y="465301"/>
            <a:ext cx="3571623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530533" y="474155"/>
            <a:ext cx="27432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7484734" y="3450874"/>
            <a:ext cx="3788999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741485" y="3450874"/>
            <a:ext cx="64770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31D2F5E-B4B4-4F13-5B40-6B34D4077BF7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28C786-22D7-B802-E1CD-F76CACF14CCC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47DAB2-9527-687A-8677-8F0D90CD7841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0F80466-9EFF-A73A-B6DE-D269BCE066A2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3337E1-C74F-3AB9-3062-C33D866163BD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12D348-DF45-A829-E72D-196DEC172D7E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8F8196-C024-0B7C-46F7-739B24E5DBF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A860906-4DB7-35A0-12A0-880FE34D0611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D6CDF9-3E97-FB61-7CE7-3D09FA86D7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218C02C-39DB-9A5F-95CB-0C3CAB0832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12/11/2024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4506B3F-1DF2-A2B1-B917-52BD9BA9F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7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 userDrawn="1"/>
        </p:nvCxnSpPr>
        <p:spPr>
          <a:xfrm>
            <a:off x="60960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97765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597297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898361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6597892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898257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6597788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27B2114-05AD-5B46-042A-74C2E1E114D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12D61D-E589-A35B-EEF9-9C42ABC10525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A589A6-0D91-BA6C-6308-33240D74B749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A0B255F-3EA0-6316-1814-EA69B3A1C949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9C3888-223C-A47F-802D-E01AE0261584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AFDAA6-E7FA-2A32-DFA6-F90442ED860C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DC1B11-CA57-3325-DD06-C67EE58D7FC7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8C3C485-7E6C-D1B8-B245-95DB0F954A97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1F8E9-DA5B-DA41-D6FB-62DFDED23A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1B773FC-C6DB-8895-F8FB-AC357B5F1F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12/11/2024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ED3E9AD-AE54-8D77-117E-98F95DCE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4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9375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 baseline="0">
                <a:latin typeface="Readex Pro" pitchFamily="2" charset="-78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386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8086459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78402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426261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329912" y="3302000"/>
            <a:ext cx="3367088" cy="26130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4378402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8426260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 flipH="1" flipV="1">
            <a:off x="329374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4377232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8425090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A85175A-A5CA-FDCD-9D1E-D1E3A5C08616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72AE3C-B845-C37F-3FA3-517EBBCCD80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3C2B34-BC37-24CD-CCCC-86C84255F60D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A51EC-EB1C-A2F5-191D-39EC3871D7F2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D16B55C-8A59-6B1B-682C-62AA2B73A476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C2AAA9-0C7E-3269-988C-8B585C6196AD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2758D9-75FB-A297-C9B0-0046880A091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A0FD0A9-AA5C-7D0D-4E1D-5CCB189D948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2D20B6-C339-D112-86D5-A51948B07F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D1D37C2-EC33-4641-5CD8-DBFCCC5A5A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12/11/2024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F9D2D5D-F42C-AD89-38B2-8E5862B86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9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rgbClr val="0070C0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rgbClr val="0070C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C28A5F-55DF-474B-BB6F-9232AF06D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5071" y="682679"/>
            <a:ext cx="1061859" cy="1062177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rgbClr val="00AFEF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F92E844-1828-0F51-3BFD-DF527D65BF8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0BC67-81A5-AC24-0BB4-9D1D3E835D94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AE1EA0-6222-87BA-38C9-866FE8F2830D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606771-B50F-5EF5-AF4C-183C88EEC70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A8AD8D-BBBE-FFAE-563D-62AF760A44A6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63336F-2FD5-E8B2-B179-80665CF8D4BA}"/>
              </a:ext>
            </a:extLst>
          </p:cNvPr>
          <p:cNvSpPr txBox="1"/>
          <p:nvPr userDrawn="1"/>
        </p:nvSpPr>
        <p:spPr>
          <a:xfrm>
            <a:off x="10529591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A62A7F-4A0D-8203-BB6A-E6AFE62BD3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649E161-4DC5-D15C-6DAE-AE38C664B5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12/11/2024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DD46289-EAED-BF63-CD78-95A65C49B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9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4113213" y="-1449386"/>
            <a:ext cx="3965573" cy="105156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043EC71-5B9E-C0BC-1876-C8F7F39BC547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4374B3-12AF-4FD8-DEB7-27010168D059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BA7498-F3BC-86B3-1A69-799334B6D0C9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DC85D92-154D-811A-7CED-746E05BC9938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FF18A3-B64B-560A-0E4C-FAE23671DD1B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087580-3DBD-8257-F1D1-7914462F84CA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924CB2-D38F-D098-BA0D-F7AF3FD0DAE6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1944464-246D-1746-8383-CA6C986DD6C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6B468E-C03F-EA5D-3562-3CF0D836AD6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DB08078-B43B-9900-A614-EDD1B700D3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12/11/2024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53B98CF-4D09-7334-F10E-AC2949398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1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lang="en-US" sz="3200" b="1" kern="120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1875631" y="-672303"/>
            <a:ext cx="5811837" cy="78867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81" y="51983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E9D4A31-78FB-C50E-E557-1D6A2AB1B39D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E77047-2D78-10EA-8B2B-464D363FDA73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B0BADC-EE2D-7AA3-FE84-68EB6BD21ECE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3A035-1495-F2B0-9581-76B6F74E68ED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FB4826-5D0F-51B0-8FB3-AF794F93FD9F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DA189B-1ADB-AEB4-5954-98C27419F04D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D18312-4501-E052-78A4-D56485FF5E53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BFB8709-60EF-0C2D-7AE6-97383C28A99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513177-236E-9D57-556A-25BA2A08A5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AB60C45-18AD-EA2E-F8C7-09BC10A7EB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12/11/2024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6116A22-46CD-EA17-0317-B3A75C35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89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25583"/>
            <a:ext cx="10515600" cy="978408"/>
          </a:xfrm>
        </p:spPr>
        <p:txBody>
          <a:bodyPr/>
          <a:lstStyle>
            <a:lvl1pPr>
              <a:defRPr lang="en-US" sz="3200" b="1" kern="1200" baseline="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F628E4E-7D92-2696-C967-238AE8D192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CD306E5-CFB4-AF8E-362E-7264A2EE8FC3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E40D7E-4410-6230-80DF-9F48DDD5A2AE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71A584-94A8-DB0F-72C3-58733380A872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63D15-A7C4-C136-3C34-D85D43DF91DC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A5ACA2-579F-CD83-86DA-E253A52172C6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5BCA61-C1DF-F935-9A58-6E188F2CB055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8E80D1-1F87-F099-C499-A6D08F0D1B73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7DD4F89-FFA6-2586-6CFF-BAD9CA9BBED0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ADDEC2-86AA-36BA-1460-FC4BE106E1D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00BAA20-270C-6BB8-126D-274EA4BC32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12/11/2024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E3DB167-B4F8-7DE2-3FE9-16BA7DFC4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5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977A98-B16D-37D0-150B-AA6EC7793A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AAABEF-0466-E8D9-7159-4498725EB239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5B4BC4-A4A2-B7AE-36B8-5F8601CBD24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3324B4-3F68-C3A0-CCD5-76223DA44378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CAF8661-5038-9FE1-BBA8-946867DADAB0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383C5A-EDBD-9F53-185B-2E7B394F3459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A2C68B-0393-7A63-49AA-3FFE7FE14C79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CA16E1-AF2D-D0AA-1F01-070BA884ACD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BCC7B34-3035-0952-6B45-935B76D988E3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7B063C-9DEE-224B-8FD3-B578122F70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A004C0A-B376-851D-1C1F-61573C0B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12/11/2024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D28DB7B-FFF4-7151-C18D-3C7D5D9D8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69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1">
    <p:bg>
      <p:bgPr>
        <a:solidFill>
          <a:srgbClr val="1F5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F29CC0-A8E3-7B26-83F7-23FD30C83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CA7CBBB-5BEC-4156-BB0B-762A1656305F}"/>
              </a:ext>
            </a:extLst>
          </p:cNvPr>
          <p:cNvSpPr/>
          <p:nvPr userDrawn="1"/>
        </p:nvSpPr>
        <p:spPr>
          <a:xfrm>
            <a:off x="135235" y="6474525"/>
            <a:ext cx="544432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E0175B-DA75-48B5-9D9D-69732B703EF5}"/>
              </a:ext>
            </a:extLst>
          </p:cNvPr>
          <p:cNvGrpSpPr/>
          <p:nvPr userDrawn="1"/>
        </p:nvGrpSpPr>
        <p:grpSpPr>
          <a:xfrm>
            <a:off x="205437" y="6454898"/>
            <a:ext cx="544432" cy="365125"/>
            <a:chOff x="119712" y="6454898"/>
            <a:chExt cx="544432" cy="36512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ADB430-7D50-4978-89C8-6C6EBBB3035E}"/>
                </a:ext>
              </a:extLst>
            </p:cNvPr>
            <p:cNvSpPr/>
            <p:nvPr userDrawn="1"/>
          </p:nvSpPr>
          <p:spPr>
            <a:xfrm>
              <a:off x="119712" y="6488235"/>
              <a:ext cx="544432" cy="298450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Slide Number Placeholder 5">
              <a:extLst>
                <a:ext uri="{FF2B5EF4-FFF2-40B4-BE49-F238E27FC236}">
                  <a16:creationId xmlns:a16="http://schemas.microsoft.com/office/drawing/2014/main" id="{7688F936-0D30-441F-BBA9-66AE32197B6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59150" y="6454898"/>
              <a:ext cx="46555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Barlow" panose="00000500000000000000" pitchFamily="2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3E7A8FBE-F383-41C2-9A02-D1D86CE96726}" type="slidenum">
                <a:rPr lang="en-US" smtClean="0">
                  <a:latin typeface="K2D" panose="00000500000000000000" pitchFamily="2" charset="-34"/>
                </a:rPr>
                <a:pPr/>
                <a:t>‹#›</a:t>
              </a:fld>
              <a:endParaRPr lang="en-US">
                <a:latin typeface="K2D" panose="00000500000000000000" pitchFamily="2" charset="-34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4F36C960-0DDB-40F7-96C6-0E5E092E47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548263"/>
            <a:ext cx="2743200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12/11/2024</a:t>
            </a:fld>
            <a:endParaRPr lang="en-US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EB56B231-F846-4811-B632-4AB4BAA98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250632-77FB-405A-BBE8-9981579CE7EF}"/>
              </a:ext>
            </a:extLst>
          </p:cNvPr>
          <p:cNvSpPr txBox="1"/>
          <p:nvPr/>
        </p:nvSpPr>
        <p:spPr>
          <a:xfrm>
            <a:off x="817685" y="6410864"/>
            <a:ext cx="2760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baseline="0">
                <a:solidFill>
                  <a:schemeClr val="bg1"/>
                </a:solidFill>
                <a:latin typeface="K2D" panose="00000500000000000000" pitchFamily="2" charset="-34"/>
              </a:rPr>
              <a:t>ĐẠI HỌC CẦN THƠ</a:t>
            </a:r>
            <a:endParaRPr lang="en-US" sz="1400" b="1">
              <a:solidFill>
                <a:schemeClr val="bg1"/>
              </a:solidFill>
              <a:latin typeface="K2D" panose="00000500000000000000" pitchFamily="2" charset="-3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F06559-0D08-475B-BB2B-C2AD79E1EA9A}"/>
              </a:ext>
            </a:extLst>
          </p:cNvPr>
          <p:cNvSpPr txBox="1"/>
          <p:nvPr userDrawn="1"/>
        </p:nvSpPr>
        <p:spPr>
          <a:xfrm>
            <a:off x="10536385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A2DBFB6-FB51-4349-AD79-DB5E3B289A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2785" y="6488354"/>
            <a:ext cx="9336024" cy="1182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741078-A544-42D3-8CE7-5F2F115BABE0}"/>
              </a:ext>
            </a:extLst>
          </p:cNvPr>
          <p:cNvSpPr txBox="1"/>
          <p:nvPr userDrawn="1"/>
        </p:nvSpPr>
        <p:spPr>
          <a:xfrm>
            <a:off x="817685" y="6599210"/>
            <a:ext cx="1922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rPr>
              <a:t>Cộng đồng – Toàn diện – Ưu việt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eadex Pro" pitchFamily="2" charset="-78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C7F682-0100-EB65-9EF7-68F4E1527F64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B12206D-0D33-F7BF-D5C3-71176B0C507A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958F7DE-9367-1A7B-0471-C642F47C03A3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FF2EDA6-9276-E821-1BDA-7B118853E64D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46084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2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A39DEC0-0415-D667-18C3-EEA5AEBABE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74BF315-D1FC-6421-060B-3FFD387F1B1D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2D3478F-4D6B-F3FC-93EE-781955B168ED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30E6027-7A58-80A0-C4DE-BD292242A19B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C39217D-11B2-EC58-7DB9-670BADCEC0E6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69E2A5B-C398-3A54-39BB-1A10AD77A4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40C400F-3AEE-5C28-4A10-78CBA14078B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79BBA-69C1-570D-F28E-9BB9C6ACBEC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30C32-8749-8F9D-AFB9-200DC55D9965}"/>
              </a:ext>
            </a:extLst>
          </p:cNvPr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36664E3-F587-5BFA-8277-C0DDF1B0FB4D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F36890-856E-2F7B-8E55-A33B790D7C18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B2CBB7-80CC-0503-06CA-B293272E754B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49DC9B-DB28-1334-ACD6-A7837974CC5D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896B089-ECA6-A22E-B1B3-DEA30DA3A29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3CA8C4BA-A884-9E59-FFE3-0B919D005D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12/11/2024</a:t>
            </a:fld>
            <a:endParaRPr lang="en-US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79B8DE1D-7394-99A3-7495-C14CDDA1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72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Slide.vn 1">
            <a:extLst>
              <a:ext uri="{FF2B5EF4-FFF2-40B4-BE49-F238E27FC236}">
                <a16:creationId xmlns:a16="http://schemas.microsoft.com/office/drawing/2014/main" id="{2946107B-86B5-4108-B9D9-FBE88B6AF6A9}"/>
              </a:ext>
            </a:extLst>
          </p:cNvPr>
          <p:cNvGrpSpPr/>
          <p:nvPr userDrawn="1"/>
        </p:nvGrpSpPr>
        <p:grpSpPr>
          <a:xfrm>
            <a:off x="2262706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>
              <a:extLst>
                <a:ext uri="{FF2B5EF4-FFF2-40B4-BE49-F238E27FC236}">
                  <a16:creationId xmlns:a16="http://schemas.microsoft.com/office/drawing/2014/main" id="{4C6E1B3E-70F8-4E17-8666-2C90A7910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>
              <a:extLst>
                <a:ext uri="{FF2B5EF4-FFF2-40B4-BE49-F238E27FC236}">
                  <a16:creationId xmlns:a16="http://schemas.microsoft.com/office/drawing/2014/main" id="{1C3B9052-DF89-48DA-900D-596E0ADF2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>
              <a:extLst>
                <a:ext uri="{FF2B5EF4-FFF2-40B4-BE49-F238E27FC236}">
                  <a16:creationId xmlns:a16="http://schemas.microsoft.com/office/drawing/2014/main" id="{838BE831-98C4-4DA1-B95C-84B293ECE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>
              <a:extLst>
                <a:ext uri="{FF2B5EF4-FFF2-40B4-BE49-F238E27FC236}">
                  <a16:creationId xmlns:a16="http://schemas.microsoft.com/office/drawing/2014/main" id="{9441EC7C-061E-4558-9FF8-E9B0DA0F8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>
              <a:extLst>
                <a:ext uri="{FF2B5EF4-FFF2-40B4-BE49-F238E27FC236}">
                  <a16:creationId xmlns:a16="http://schemas.microsoft.com/office/drawing/2014/main" id="{F4AB6E09-791B-48E7-B2E0-4762432F7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>
              <a:extLst>
                <a:ext uri="{FF2B5EF4-FFF2-40B4-BE49-F238E27FC236}">
                  <a16:creationId xmlns:a16="http://schemas.microsoft.com/office/drawing/2014/main" id="{FF3498DC-8213-4932-9704-8122CCB4C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>
              <a:extLst>
                <a:ext uri="{FF2B5EF4-FFF2-40B4-BE49-F238E27FC236}">
                  <a16:creationId xmlns:a16="http://schemas.microsoft.com/office/drawing/2014/main" id="{344E556A-A4C9-4D98-B474-D2B99294D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19450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6F8249F-933F-27B4-037F-1BE57AC729C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2D8527-F93B-EB58-7740-2C078C40D098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2B52FF-C488-9746-1718-20EBF7C6F693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1F8AA-07ED-7376-C0C8-2331E007AE38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998A477-5FFB-8A7A-8F05-0A80F04AEFB7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25ED5-67ED-5B9A-3DCA-1DE0F4C58341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9266B7-33A3-424D-B662-BE0A9937A840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686A9F9-4156-B900-5857-6016C3E85FAB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0D5907-9052-863A-8BCC-EF17800E6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F2144C9-292D-3866-E801-4F565FEE1A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12/11/2024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BEA6383-5223-C237-6EF3-C8B51BE5E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344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FDADA73C-32DA-6364-6627-ED34BFEF2D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247" y="1727802"/>
            <a:ext cx="3453753" cy="3402396"/>
          </a:xfrm>
          <a:prstGeom prst="rect">
            <a:avLst/>
          </a:prstGeom>
        </p:spPr>
      </p:pic>
      <p:grpSp>
        <p:nvGrpSpPr>
          <p:cNvPr id="10" name="9Slide.vn 1">
            <a:extLst>
              <a:ext uri="{FF2B5EF4-FFF2-40B4-BE49-F238E27FC236}">
                <a16:creationId xmlns:a16="http://schemas.microsoft.com/office/drawing/2014/main" id="{2946107B-86B5-4108-B9D9-FBE88B6AF6A9}"/>
              </a:ext>
            </a:extLst>
          </p:cNvPr>
          <p:cNvGrpSpPr/>
          <p:nvPr userDrawn="1"/>
        </p:nvGrpSpPr>
        <p:grpSpPr>
          <a:xfrm>
            <a:off x="5868547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>
              <a:extLst>
                <a:ext uri="{FF2B5EF4-FFF2-40B4-BE49-F238E27FC236}">
                  <a16:creationId xmlns:a16="http://schemas.microsoft.com/office/drawing/2014/main" id="{4C6E1B3E-70F8-4E17-8666-2C90A7910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>
              <a:extLst>
                <a:ext uri="{FF2B5EF4-FFF2-40B4-BE49-F238E27FC236}">
                  <a16:creationId xmlns:a16="http://schemas.microsoft.com/office/drawing/2014/main" id="{1C3B9052-DF89-48DA-900D-596E0ADF2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>
              <a:extLst>
                <a:ext uri="{FF2B5EF4-FFF2-40B4-BE49-F238E27FC236}">
                  <a16:creationId xmlns:a16="http://schemas.microsoft.com/office/drawing/2014/main" id="{838BE831-98C4-4DA1-B95C-84B293ECE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>
              <a:extLst>
                <a:ext uri="{FF2B5EF4-FFF2-40B4-BE49-F238E27FC236}">
                  <a16:creationId xmlns:a16="http://schemas.microsoft.com/office/drawing/2014/main" id="{9441EC7C-061E-4558-9FF8-E9B0DA0F8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>
              <a:extLst>
                <a:ext uri="{FF2B5EF4-FFF2-40B4-BE49-F238E27FC236}">
                  <a16:creationId xmlns:a16="http://schemas.microsoft.com/office/drawing/2014/main" id="{F4AB6E09-791B-48E7-B2E0-4762432F7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>
              <a:extLst>
                <a:ext uri="{FF2B5EF4-FFF2-40B4-BE49-F238E27FC236}">
                  <a16:creationId xmlns:a16="http://schemas.microsoft.com/office/drawing/2014/main" id="{FF3498DC-8213-4932-9704-8122CCB4C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>
              <a:extLst>
                <a:ext uri="{FF2B5EF4-FFF2-40B4-BE49-F238E27FC236}">
                  <a16:creationId xmlns:a16="http://schemas.microsoft.com/office/drawing/2014/main" id="{344E556A-A4C9-4D98-B474-D2B99294D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825291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400175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3160711"/>
            <a:ext cx="5153026" cy="1839914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005A496-97A9-F2E6-5A93-82ED29991805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5E9CB3-D945-22DB-F3B1-01E643966ACF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D6A3BA-05EA-D4A6-D520-6A0BBE9ACFC1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1D0D4-C58F-2943-9F96-7367FEA221D7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313E83-E883-5D3C-7410-B094E1918C1E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148F3C-F670-4585-6238-F7F73412182A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5B6593-3DAF-E642-22A3-B33B2E999E01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612E298-D721-FB54-E8B1-308FB365446A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DE4871-7678-DA84-8689-2F27B59205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13E948E-49EF-8C4E-0898-E98F72B6A1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12/11/2024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5A65652-1FC1-56DE-41BF-70B7E3176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9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B96C117-0DD7-57D2-DF3E-3C0A174E03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0" name="Picture 2" descr="Samsung Mobile Mockup Template Download on Pngtree | Mobile mockup, Samsung  mobile, Samsu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5" y="657226"/>
            <a:ext cx="4972049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8305800" y="1057275"/>
            <a:ext cx="2095500" cy="4038600"/>
          </a:xfrm>
          <a:prstGeom prst="roundRect">
            <a:avLst>
              <a:gd name="adj" fmla="val 4741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5E8B0A-35A9-1D4F-DB19-BE07791E78F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DE1F6B-3A1F-F4AA-B616-B69C903A9093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A17A55-6967-1E8F-7303-5303CBD602A3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D4F218F-2B5C-5125-3565-DD9470D67757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F21373-8291-8606-349F-C9D37F7F42EA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90A1A8-07D6-CC23-110F-A4349C95D83B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B2C4FA-6364-1259-35B8-B7538FBAB89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298D622-19A9-9C4F-D8B3-A0B8BACFDA92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D19E43-BFD6-BAEA-5172-CB6E311691D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86DB862-383E-AC4E-53C8-05578489E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12/11/2024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61406AB-9157-BB66-317E-91FF66767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9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E6F05EB3-1A18-FFAB-87F4-C3B6F94C3D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43863" y="1011126"/>
            <a:ext cx="3171810" cy="51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B58D15-E021-9409-2BF6-38B8662548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05A38DB-2EAE-47C8-9F84-174DA20245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472C8C42-C792-4628-B171-1C30DA52BB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EFF8FA1-B5A4-2A75-DF61-6155775A60B6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28A97E-3A14-7BF0-D186-C53734F2598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894450-A56F-CB14-56CE-6BAB4A469F50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EDC2765-72E6-0900-A64B-07D9394DE1EE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72BBAE-9F84-4D92-5FC5-6BAC2EBBA3A7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D8EF8C-2CE8-32A2-4893-8A1F462F5979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64073C-92F4-B219-BB9F-D220B1F1317A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CDC2B2F-DD31-C057-140F-8607950C1220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D099AF-ADE0-F209-43E6-00047303FC9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9D6B138-607A-1698-333D-31B07D85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12/11/2024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EC58AAA-3CCF-ABE2-A4E2-6851325D5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13" name="Picture Placeholder 1">
            <a:extLst>
              <a:ext uri="{FF2B5EF4-FFF2-40B4-BE49-F238E27FC236}">
                <a16:creationId xmlns:a16="http://schemas.microsoft.com/office/drawing/2014/main" id="{2E6D52DE-4D97-3181-9440-19E31A6CE81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61702" y="1108334"/>
            <a:ext cx="2131430" cy="4626572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" fmla="*/ 0 w 2111887"/>
              <a:gd name="connsiteY0" fmla="*/ 247221 h 4543429"/>
              <a:gd name="connsiteX1" fmla="*/ 247217 w 2111887"/>
              <a:gd name="connsiteY1" fmla="*/ 4 h 4543429"/>
              <a:gd name="connsiteX2" fmla="*/ 1103287 w 2111887"/>
              <a:gd name="connsiteY2" fmla="*/ 100016 h 4543429"/>
              <a:gd name="connsiteX3" fmla="*/ 1864670 w 2111887"/>
              <a:gd name="connsiteY3" fmla="*/ 4 h 4543429"/>
              <a:gd name="connsiteX4" fmla="*/ 2111887 w 2111887"/>
              <a:gd name="connsiteY4" fmla="*/ 247221 h 4543429"/>
              <a:gd name="connsiteX5" fmla="*/ 2111887 w 2111887"/>
              <a:gd name="connsiteY5" fmla="*/ 4296212 h 4543429"/>
              <a:gd name="connsiteX6" fmla="*/ 1864670 w 2111887"/>
              <a:gd name="connsiteY6" fmla="*/ 4543429 h 4543429"/>
              <a:gd name="connsiteX7" fmla="*/ 247217 w 2111887"/>
              <a:gd name="connsiteY7" fmla="*/ 4543429 h 4543429"/>
              <a:gd name="connsiteX8" fmla="*/ 0 w 2111887"/>
              <a:gd name="connsiteY8" fmla="*/ 4296212 h 4543429"/>
              <a:gd name="connsiteX9" fmla="*/ 0 w 2111887"/>
              <a:gd name="connsiteY9" fmla="*/ 247221 h 4543429"/>
              <a:gd name="connsiteX0" fmla="*/ 0 w 2111887"/>
              <a:gd name="connsiteY0" fmla="*/ 264906 h 4561114"/>
              <a:gd name="connsiteX1" fmla="*/ 247217 w 2111887"/>
              <a:gd name="connsiteY1" fmla="*/ 17689 h 4561114"/>
              <a:gd name="connsiteX2" fmla="*/ 665137 w 2111887"/>
              <a:gd name="connsiteY2" fmla="*/ 22451 h 4561114"/>
              <a:gd name="connsiteX3" fmla="*/ 1103287 w 2111887"/>
              <a:gd name="connsiteY3" fmla="*/ 117701 h 4561114"/>
              <a:gd name="connsiteX4" fmla="*/ 1864670 w 2111887"/>
              <a:gd name="connsiteY4" fmla="*/ 17689 h 4561114"/>
              <a:gd name="connsiteX5" fmla="*/ 2111887 w 2111887"/>
              <a:gd name="connsiteY5" fmla="*/ 264906 h 4561114"/>
              <a:gd name="connsiteX6" fmla="*/ 2111887 w 2111887"/>
              <a:gd name="connsiteY6" fmla="*/ 4313897 h 4561114"/>
              <a:gd name="connsiteX7" fmla="*/ 1864670 w 2111887"/>
              <a:gd name="connsiteY7" fmla="*/ 4561114 h 4561114"/>
              <a:gd name="connsiteX8" fmla="*/ 247217 w 2111887"/>
              <a:gd name="connsiteY8" fmla="*/ 4561114 h 4561114"/>
              <a:gd name="connsiteX9" fmla="*/ 0 w 2111887"/>
              <a:gd name="connsiteY9" fmla="*/ 4313897 h 4561114"/>
              <a:gd name="connsiteX10" fmla="*/ 0 w 2111887"/>
              <a:gd name="connsiteY10" fmla="*/ 264906 h 4561114"/>
              <a:gd name="connsiteX0" fmla="*/ 0 w 2111887"/>
              <a:gd name="connsiteY0" fmla="*/ 269676 h 4565884"/>
              <a:gd name="connsiteX1" fmla="*/ 247217 w 2111887"/>
              <a:gd name="connsiteY1" fmla="*/ 22459 h 4565884"/>
              <a:gd name="connsiteX2" fmla="*/ 612749 w 2111887"/>
              <a:gd name="connsiteY2" fmla="*/ 15315 h 4565884"/>
              <a:gd name="connsiteX3" fmla="*/ 1103287 w 2111887"/>
              <a:gd name="connsiteY3" fmla="*/ 122471 h 4565884"/>
              <a:gd name="connsiteX4" fmla="*/ 1864670 w 2111887"/>
              <a:gd name="connsiteY4" fmla="*/ 22459 h 4565884"/>
              <a:gd name="connsiteX5" fmla="*/ 2111887 w 2111887"/>
              <a:gd name="connsiteY5" fmla="*/ 269676 h 4565884"/>
              <a:gd name="connsiteX6" fmla="*/ 2111887 w 2111887"/>
              <a:gd name="connsiteY6" fmla="*/ 4318667 h 4565884"/>
              <a:gd name="connsiteX7" fmla="*/ 1864670 w 2111887"/>
              <a:gd name="connsiteY7" fmla="*/ 4565884 h 4565884"/>
              <a:gd name="connsiteX8" fmla="*/ 247217 w 2111887"/>
              <a:gd name="connsiteY8" fmla="*/ 4565884 h 4565884"/>
              <a:gd name="connsiteX9" fmla="*/ 0 w 2111887"/>
              <a:gd name="connsiteY9" fmla="*/ 4318667 h 4565884"/>
              <a:gd name="connsiteX10" fmla="*/ 0 w 2111887"/>
              <a:gd name="connsiteY10" fmla="*/ 269676 h 4565884"/>
              <a:gd name="connsiteX0" fmla="*/ 0 w 2111887"/>
              <a:gd name="connsiteY0" fmla="*/ 275247 h 4571455"/>
              <a:gd name="connsiteX1" fmla="*/ 247217 w 2111887"/>
              <a:gd name="connsiteY1" fmla="*/ 18505 h 4571455"/>
              <a:gd name="connsiteX2" fmla="*/ 612749 w 2111887"/>
              <a:gd name="connsiteY2" fmla="*/ 20886 h 4571455"/>
              <a:gd name="connsiteX3" fmla="*/ 1103287 w 2111887"/>
              <a:gd name="connsiteY3" fmla="*/ 128042 h 4571455"/>
              <a:gd name="connsiteX4" fmla="*/ 1864670 w 2111887"/>
              <a:gd name="connsiteY4" fmla="*/ 28030 h 4571455"/>
              <a:gd name="connsiteX5" fmla="*/ 2111887 w 2111887"/>
              <a:gd name="connsiteY5" fmla="*/ 275247 h 4571455"/>
              <a:gd name="connsiteX6" fmla="*/ 2111887 w 2111887"/>
              <a:gd name="connsiteY6" fmla="*/ 4324238 h 4571455"/>
              <a:gd name="connsiteX7" fmla="*/ 1864670 w 2111887"/>
              <a:gd name="connsiteY7" fmla="*/ 4571455 h 4571455"/>
              <a:gd name="connsiteX8" fmla="*/ 247217 w 2111887"/>
              <a:gd name="connsiteY8" fmla="*/ 4571455 h 4571455"/>
              <a:gd name="connsiteX9" fmla="*/ 0 w 2111887"/>
              <a:gd name="connsiteY9" fmla="*/ 4324238 h 4571455"/>
              <a:gd name="connsiteX10" fmla="*/ 0 w 2111887"/>
              <a:gd name="connsiteY10" fmla="*/ 275247 h 4571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1103287 w 2111887"/>
              <a:gd name="connsiteY3" fmla="*/ 121042 h 4564455"/>
              <a:gd name="connsiteX4" fmla="*/ 1864670 w 2111887"/>
              <a:gd name="connsiteY4" fmla="*/ 21030 h 4564455"/>
              <a:gd name="connsiteX5" fmla="*/ 2111887 w 2111887"/>
              <a:gd name="connsiteY5" fmla="*/ 268247 h 4564455"/>
              <a:gd name="connsiteX6" fmla="*/ 2111887 w 2111887"/>
              <a:gd name="connsiteY6" fmla="*/ 4317238 h 4564455"/>
              <a:gd name="connsiteX7" fmla="*/ 1864670 w 2111887"/>
              <a:gd name="connsiteY7" fmla="*/ 4564455 h 4564455"/>
              <a:gd name="connsiteX8" fmla="*/ 247217 w 2111887"/>
              <a:gd name="connsiteY8" fmla="*/ 4564455 h 4564455"/>
              <a:gd name="connsiteX9" fmla="*/ 0 w 2111887"/>
              <a:gd name="connsiteY9" fmla="*/ 4317238 h 4564455"/>
              <a:gd name="connsiteX10" fmla="*/ 0 w 2111887"/>
              <a:gd name="connsiteY10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784200 w 2111887"/>
              <a:gd name="connsiteY3" fmla="*/ 59130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864670 w 2111887"/>
              <a:gd name="connsiteY6" fmla="*/ 21030 h 4564455"/>
              <a:gd name="connsiteX7" fmla="*/ 2111887 w 2111887"/>
              <a:gd name="connsiteY7" fmla="*/ 268247 h 4564455"/>
              <a:gd name="connsiteX8" fmla="*/ 2111887 w 2111887"/>
              <a:gd name="connsiteY8" fmla="*/ 4317238 h 4564455"/>
              <a:gd name="connsiteX9" fmla="*/ 1864670 w 2111887"/>
              <a:gd name="connsiteY9" fmla="*/ 4564455 h 4564455"/>
              <a:gd name="connsiteX10" fmla="*/ 247217 w 2111887"/>
              <a:gd name="connsiteY10" fmla="*/ 4564455 h 4564455"/>
              <a:gd name="connsiteX11" fmla="*/ 0 w 2111887"/>
              <a:gd name="connsiteY11" fmla="*/ 4317238 h 4564455"/>
              <a:gd name="connsiteX12" fmla="*/ 0 w 2111887"/>
              <a:gd name="connsiteY12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600969 w 2111887"/>
              <a:gd name="connsiteY6" fmla="*/ 73418 h 4564455"/>
              <a:gd name="connsiteX7" fmla="*/ 1864670 w 2111887"/>
              <a:gd name="connsiteY7" fmla="*/ 21030 h 4564455"/>
              <a:gd name="connsiteX8" fmla="*/ 2111887 w 2111887"/>
              <a:gd name="connsiteY8" fmla="*/ 268247 h 4564455"/>
              <a:gd name="connsiteX9" fmla="*/ 2111887 w 2111887"/>
              <a:gd name="connsiteY9" fmla="*/ 4317238 h 4564455"/>
              <a:gd name="connsiteX10" fmla="*/ 1864670 w 2111887"/>
              <a:gd name="connsiteY10" fmla="*/ 4564455 h 4564455"/>
              <a:gd name="connsiteX11" fmla="*/ 247217 w 2111887"/>
              <a:gd name="connsiteY11" fmla="*/ 4564455 h 4564455"/>
              <a:gd name="connsiteX12" fmla="*/ 0 w 2111887"/>
              <a:gd name="connsiteY12" fmla="*/ 4317238 h 4564455"/>
              <a:gd name="connsiteX13" fmla="*/ 0 w 2111887"/>
              <a:gd name="connsiteY13" fmla="*/ 268247 h 4564455"/>
              <a:gd name="connsiteX0" fmla="*/ 0 w 2111887"/>
              <a:gd name="connsiteY0" fmla="*/ 271881 h 4568089"/>
              <a:gd name="connsiteX1" fmla="*/ 247217 w 2111887"/>
              <a:gd name="connsiteY1" fmla="*/ 15139 h 4568089"/>
              <a:gd name="connsiteX2" fmla="*/ 612749 w 2111887"/>
              <a:gd name="connsiteY2" fmla="*/ 17520 h 4568089"/>
              <a:gd name="connsiteX3" fmla="*/ 691331 w 2111887"/>
              <a:gd name="connsiteY3" fmla="*/ 105626 h 4568089"/>
              <a:gd name="connsiteX4" fmla="*/ 1103287 w 2111887"/>
              <a:gd name="connsiteY4" fmla="*/ 124676 h 4568089"/>
              <a:gd name="connsiteX5" fmla="*/ 1453331 w 2111887"/>
              <a:gd name="connsiteY5" fmla="*/ 127058 h 4568089"/>
              <a:gd name="connsiteX6" fmla="*/ 1520006 w 2111887"/>
              <a:gd name="connsiteY6" fmla="*/ 12758 h 4568089"/>
              <a:gd name="connsiteX7" fmla="*/ 1864670 w 2111887"/>
              <a:gd name="connsiteY7" fmla="*/ 24664 h 4568089"/>
              <a:gd name="connsiteX8" fmla="*/ 2111887 w 2111887"/>
              <a:gd name="connsiteY8" fmla="*/ 271881 h 4568089"/>
              <a:gd name="connsiteX9" fmla="*/ 2111887 w 2111887"/>
              <a:gd name="connsiteY9" fmla="*/ 4320872 h 4568089"/>
              <a:gd name="connsiteX10" fmla="*/ 1864670 w 2111887"/>
              <a:gd name="connsiteY10" fmla="*/ 4568089 h 4568089"/>
              <a:gd name="connsiteX11" fmla="*/ 247217 w 2111887"/>
              <a:gd name="connsiteY11" fmla="*/ 4568089 h 4568089"/>
              <a:gd name="connsiteX12" fmla="*/ 0 w 2111887"/>
              <a:gd name="connsiteY12" fmla="*/ 4320872 h 4568089"/>
              <a:gd name="connsiteX13" fmla="*/ 0 w 2111887"/>
              <a:gd name="connsiteY13" fmla="*/ 271881 h 4568089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1331 w 2111887"/>
              <a:gd name="connsiteY3" fmla="*/ 106707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3465 h 4569673"/>
              <a:gd name="connsiteX1" fmla="*/ 247217 w 2111887"/>
              <a:gd name="connsiteY1" fmla="*/ 16723 h 4569673"/>
              <a:gd name="connsiteX2" fmla="*/ 579412 w 2111887"/>
              <a:gd name="connsiteY2" fmla="*/ 9580 h 4569673"/>
              <a:gd name="connsiteX3" fmla="*/ 693712 w 2111887"/>
              <a:gd name="connsiteY3" fmla="*/ 119116 h 4569673"/>
              <a:gd name="connsiteX4" fmla="*/ 1055662 w 2111887"/>
              <a:gd name="connsiteY4" fmla="*/ 126260 h 4569673"/>
              <a:gd name="connsiteX5" fmla="*/ 1453331 w 2111887"/>
              <a:gd name="connsiteY5" fmla="*/ 121498 h 4569673"/>
              <a:gd name="connsiteX6" fmla="*/ 1520006 w 2111887"/>
              <a:gd name="connsiteY6" fmla="*/ 14342 h 4569673"/>
              <a:gd name="connsiteX7" fmla="*/ 1888482 w 2111887"/>
              <a:gd name="connsiteY7" fmla="*/ 23867 h 4569673"/>
              <a:gd name="connsiteX8" fmla="*/ 2111887 w 2111887"/>
              <a:gd name="connsiteY8" fmla="*/ 273465 h 4569673"/>
              <a:gd name="connsiteX9" fmla="*/ 2111887 w 2111887"/>
              <a:gd name="connsiteY9" fmla="*/ 4322456 h 4569673"/>
              <a:gd name="connsiteX10" fmla="*/ 1864670 w 2111887"/>
              <a:gd name="connsiteY10" fmla="*/ 4569673 h 4569673"/>
              <a:gd name="connsiteX11" fmla="*/ 247217 w 2111887"/>
              <a:gd name="connsiteY11" fmla="*/ 4569673 h 4569673"/>
              <a:gd name="connsiteX12" fmla="*/ 0 w 2111887"/>
              <a:gd name="connsiteY12" fmla="*/ 4322456 h 4569673"/>
              <a:gd name="connsiteX13" fmla="*/ 0 w 2111887"/>
              <a:gd name="connsiteY13" fmla="*/ 273465 h 4569673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27138 w 2111887"/>
              <a:gd name="connsiteY5" fmla="*/ 124774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5652 h 4571860"/>
              <a:gd name="connsiteX1" fmla="*/ 235311 w 2111887"/>
              <a:gd name="connsiteY1" fmla="*/ 16529 h 4571860"/>
              <a:gd name="connsiteX2" fmla="*/ 579412 w 2111887"/>
              <a:gd name="connsiteY2" fmla="*/ 11767 h 4571860"/>
              <a:gd name="connsiteX3" fmla="*/ 698474 w 2111887"/>
              <a:gd name="connsiteY3" fmla="*/ 123685 h 4571860"/>
              <a:gd name="connsiteX4" fmla="*/ 1055662 w 2111887"/>
              <a:gd name="connsiteY4" fmla="*/ 128447 h 4571860"/>
              <a:gd name="connsiteX5" fmla="*/ 1427138 w 2111887"/>
              <a:gd name="connsiteY5" fmla="*/ 126066 h 4571860"/>
              <a:gd name="connsiteX6" fmla="*/ 1520006 w 2111887"/>
              <a:gd name="connsiteY6" fmla="*/ 11766 h 4571860"/>
              <a:gd name="connsiteX7" fmla="*/ 1888482 w 2111887"/>
              <a:gd name="connsiteY7" fmla="*/ 26054 h 4571860"/>
              <a:gd name="connsiteX8" fmla="*/ 2111887 w 2111887"/>
              <a:gd name="connsiteY8" fmla="*/ 275652 h 4571860"/>
              <a:gd name="connsiteX9" fmla="*/ 2111887 w 2111887"/>
              <a:gd name="connsiteY9" fmla="*/ 4324643 h 4571860"/>
              <a:gd name="connsiteX10" fmla="*/ 1864670 w 2111887"/>
              <a:gd name="connsiteY10" fmla="*/ 4571860 h 4571860"/>
              <a:gd name="connsiteX11" fmla="*/ 247217 w 2111887"/>
              <a:gd name="connsiteY11" fmla="*/ 4571860 h 4571860"/>
              <a:gd name="connsiteX12" fmla="*/ 0 w 2111887"/>
              <a:gd name="connsiteY12" fmla="*/ 4324643 h 4571860"/>
              <a:gd name="connsiteX13" fmla="*/ 0 w 2111887"/>
              <a:gd name="connsiteY13" fmla="*/ 275652 h 4571860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698474 w 2111887"/>
              <a:gd name="connsiteY3" fmla="*/ 125757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762768 w 2111887"/>
              <a:gd name="connsiteY3" fmla="*/ 28126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55662 w 2111887"/>
              <a:gd name="connsiteY4" fmla="*/ 124792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46137 w 2111887"/>
              <a:gd name="connsiteY4" fmla="*/ 15255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272357 w 2111887"/>
              <a:gd name="connsiteY4" fmla="*/ 22398 h 4568205"/>
              <a:gd name="connsiteX5" fmla="*/ 1520006 w 2111887"/>
              <a:gd name="connsiteY5" fmla="*/ 8111 h 4568205"/>
              <a:gd name="connsiteX6" fmla="*/ 1895626 w 2111887"/>
              <a:gd name="connsiteY6" fmla="*/ 17637 h 4568205"/>
              <a:gd name="connsiteX7" fmla="*/ 2111887 w 2111887"/>
              <a:gd name="connsiteY7" fmla="*/ 271997 h 4568205"/>
              <a:gd name="connsiteX8" fmla="*/ 2111887 w 2111887"/>
              <a:gd name="connsiteY8" fmla="*/ 4320988 h 4568205"/>
              <a:gd name="connsiteX9" fmla="*/ 1864670 w 2111887"/>
              <a:gd name="connsiteY9" fmla="*/ 4568205 h 4568205"/>
              <a:gd name="connsiteX10" fmla="*/ 247217 w 2111887"/>
              <a:gd name="connsiteY10" fmla="*/ 4568205 h 4568205"/>
              <a:gd name="connsiteX11" fmla="*/ 0 w 2111887"/>
              <a:gd name="connsiteY11" fmla="*/ 4320988 h 4568205"/>
              <a:gd name="connsiteX12" fmla="*/ 0 w 2111887"/>
              <a:gd name="connsiteY12" fmla="*/ 271997 h 4568205"/>
              <a:gd name="connsiteX0" fmla="*/ 0 w 2111887"/>
              <a:gd name="connsiteY0" fmla="*/ 275715 h 4571923"/>
              <a:gd name="connsiteX1" fmla="*/ 235311 w 2111887"/>
              <a:gd name="connsiteY1" fmla="*/ 16592 h 4571923"/>
              <a:gd name="connsiteX2" fmla="*/ 762768 w 2111887"/>
              <a:gd name="connsiteY2" fmla="*/ 26117 h 4571923"/>
              <a:gd name="connsiteX3" fmla="*/ 1272357 w 2111887"/>
              <a:gd name="connsiteY3" fmla="*/ 26116 h 4571923"/>
              <a:gd name="connsiteX4" fmla="*/ 1520006 w 2111887"/>
              <a:gd name="connsiteY4" fmla="*/ 11829 h 4571923"/>
              <a:gd name="connsiteX5" fmla="*/ 1895626 w 2111887"/>
              <a:gd name="connsiteY5" fmla="*/ 21355 h 4571923"/>
              <a:gd name="connsiteX6" fmla="*/ 2111887 w 2111887"/>
              <a:gd name="connsiteY6" fmla="*/ 275715 h 4571923"/>
              <a:gd name="connsiteX7" fmla="*/ 2111887 w 2111887"/>
              <a:gd name="connsiteY7" fmla="*/ 4324706 h 4571923"/>
              <a:gd name="connsiteX8" fmla="*/ 1864670 w 2111887"/>
              <a:gd name="connsiteY8" fmla="*/ 4571923 h 4571923"/>
              <a:gd name="connsiteX9" fmla="*/ 247217 w 2111887"/>
              <a:gd name="connsiteY9" fmla="*/ 4571923 h 4571923"/>
              <a:gd name="connsiteX10" fmla="*/ 0 w 2111887"/>
              <a:gd name="connsiteY10" fmla="*/ 4324706 h 4571923"/>
              <a:gd name="connsiteX11" fmla="*/ 0 w 2111887"/>
              <a:gd name="connsiteY11" fmla="*/ 275715 h 4571923"/>
              <a:gd name="connsiteX0" fmla="*/ 0 w 2111887"/>
              <a:gd name="connsiteY0" fmla="*/ 275289 h 4571497"/>
              <a:gd name="connsiteX1" fmla="*/ 235311 w 2111887"/>
              <a:gd name="connsiteY1" fmla="*/ 16166 h 4571497"/>
              <a:gd name="connsiteX2" fmla="*/ 1272357 w 2111887"/>
              <a:gd name="connsiteY2" fmla="*/ 25690 h 4571497"/>
              <a:gd name="connsiteX3" fmla="*/ 1520006 w 2111887"/>
              <a:gd name="connsiteY3" fmla="*/ 11403 h 4571497"/>
              <a:gd name="connsiteX4" fmla="*/ 1895626 w 2111887"/>
              <a:gd name="connsiteY4" fmla="*/ 20929 h 4571497"/>
              <a:gd name="connsiteX5" fmla="*/ 2111887 w 2111887"/>
              <a:gd name="connsiteY5" fmla="*/ 275289 h 4571497"/>
              <a:gd name="connsiteX6" fmla="*/ 2111887 w 2111887"/>
              <a:gd name="connsiteY6" fmla="*/ 4324280 h 4571497"/>
              <a:gd name="connsiteX7" fmla="*/ 1864670 w 2111887"/>
              <a:gd name="connsiteY7" fmla="*/ 4571497 h 4571497"/>
              <a:gd name="connsiteX8" fmla="*/ 247217 w 2111887"/>
              <a:gd name="connsiteY8" fmla="*/ 4571497 h 4571497"/>
              <a:gd name="connsiteX9" fmla="*/ 0 w 2111887"/>
              <a:gd name="connsiteY9" fmla="*/ 4324280 h 4571497"/>
              <a:gd name="connsiteX10" fmla="*/ 0 w 2111887"/>
              <a:gd name="connsiteY10" fmla="*/ 275289 h 4571497"/>
              <a:gd name="connsiteX0" fmla="*/ 0 w 2111887"/>
              <a:gd name="connsiteY0" fmla="*/ 280184 h 4576392"/>
              <a:gd name="connsiteX1" fmla="*/ 235311 w 2111887"/>
              <a:gd name="connsiteY1" fmla="*/ 21061 h 4576392"/>
              <a:gd name="connsiteX2" fmla="*/ 1520006 w 2111887"/>
              <a:gd name="connsiteY2" fmla="*/ 16298 h 4576392"/>
              <a:gd name="connsiteX3" fmla="*/ 1895626 w 2111887"/>
              <a:gd name="connsiteY3" fmla="*/ 25824 h 4576392"/>
              <a:gd name="connsiteX4" fmla="*/ 2111887 w 2111887"/>
              <a:gd name="connsiteY4" fmla="*/ 280184 h 4576392"/>
              <a:gd name="connsiteX5" fmla="*/ 2111887 w 2111887"/>
              <a:gd name="connsiteY5" fmla="*/ 4329175 h 4576392"/>
              <a:gd name="connsiteX6" fmla="*/ 1864670 w 2111887"/>
              <a:gd name="connsiteY6" fmla="*/ 4576392 h 4576392"/>
              <a:gd name="connsiteX7" fmla="*/ 247217 w 2111887"/>
              <a:gd name="connsiteY7" fmla="*/ 4576392 h 4576392"/>
              <a:gd name="connsiteX8" fmla="*/ 0 w 2111887"/>
              <a:gd name="connsiteY8" fmla="*/ 4329175 h 4576392"/>
              <a:gd name="connsiteX9" fmla="*/ 0 w 2111887"/>
              <a:gd name="connsiteY9" fmla="*/ 280184 h 4576392"/>
              <a:gd name="connsiteX0" fmla="*/ 0 w 2111887"/>
              <a:gd name="connsiteY0" fmla="*/ 288917 h 4585125"/>
              <a:gd name="connsiteX1" fmla="*/ 235311 w 2111887"/>
              <a:gd name="connsiteY1" fmla="*/ 29794 h 4585125"/>
              <a:gd name="connsiteX2" fmla="*/ 1895626 w 2111887"/>
              <a:gd name="connsiteY2" fmla="*/ 34557 h 4585125"/>
              <a:gd name="connsiteX3" fmla="*/ 2111887 w 2111887"/>
              <a:gd name="connsiteY3" fmla="*/ 288917 h 4585125"/>
              <a:gd name="connsiteX4" fmla="*/ 2111887 w 2111887"/>
              <a:gd name="connsiteY4" fmla="*/ 4337908 h 4585125"/>
              <a:gd name="connsiteX5" fmla="*/ 1864670 w 2111887"/>
              <a:gd name="connsiteY5" fmla="*/ 4585125 h 4585125"/>
              <a:gd name="connsiteX6" fmla="*/ 247217 w 2111887"/>
              <a:gd name="connsiteY6" fmla="*/ 4585125 h 4585125"/>
              <a:gd name="connsiteX7" fmla="*/ 0 w 2111887"/>
              <a:gd name="connsiteY7" fmla="*/ 4337908 h 4585125"/>
              <a:gd name="connsiteX8" fmla="*/ 0 w 2111887"/>
              <a:gd name="connsiteY8" fmla="*/ 288917 h 4585125"/>
              <a:gd name="connsiteX0" fmla="*/ 0 w 2111887"/>
              <a:gd name="connsiteY0" fmla="*/ 316063 h 4612271"/>
              <a:gd name="connsiteX1" fmla="*/ 235311 w 2111887"/>
              <a:gd name="connsiteY1" fmla="*/ 56940 h 4612271"/>
              <a:gd name="connsiteX2" fmla="*/ 1888483 w 2111887"/>
              <a:gd name="connsiteY2" fmla="*/ 18841 h 4612271"/>
              <a:gd name="connsiteX3" fmla="*/ 2111887 w 2111887"/>
              <a:gd name="connsiteY3" fmla="*/ 316063 h 4612271"/>
              <a:gd name="connsiteX4" fmla="*/ 2111887 w 2111887"/>
              <a:gd name="connsiteY4" fmla="*/ 4365054 h 4612271"/>
              <a:gd name="connsiteX5" fmla="*/ 1864670 w 2111887"/>
              <a:gd name="connsiteY5" fmla="*/ 4612271 h 4612271"/>
              <a:gd name="connsiteX6" fmla="*/ 247217 w 2111887"/>
              <a:gd name="connsiteY6" fmla="*/ 4612271 h 4612271"/>
              <a:gd name="connsiteX7" fmla="*/ 0 w 2111887"/>
              <a:gd name="connsiteY7" fmla="*/ 4365054 h 4612271"/>
              <a:gd name="connsiteX8" fmla="*/ 0 w 2111887"/>
              <a:gd name="connsiteY8" fmla="*/ 316063 h 4612271"/>
              <a:gd name="connsiteX0" fmla="*/ 0 w 2111887"/>
              <a:gd name="connsiteY0" fmla="*/ 327050 h 4623258"/>
              <a:gd name="connsiteX1" fmla="*/ 223404 w 2111887"/>
              <a:gd name="connsiteY1" fmla="*/ 34589 h 4623258"/>
              <a:gd name="connsiteX2" fmla="*/ 1888483 w 2111887"/>
              <a:gd name="connsiteY2" fmla="*/ 29828 h 4623258"/>
              <a:gd name="connsiteX3" fmla="*/ 2111887 w 2111887"/>
              <a:gd name="connsiteY3" fmla="*/ 327050 h 4623258"/>
              <a:gd name="connsiteX4" fmla="*/ 2111887 w 2111887"/>
              <a:gd name="connsiteY4" fmla="*/ 4376041 h 4623258"/>
              <a:gd name="connsiteX5" fmla="*/ 1864670 w 2111887"/>
              <a:gd name="connsiteY5" fmla="*/ 4623258 h 4623258"/>
              <a:gd name="connsiteX6" fmla="*/ 247217 w 2111887"/>
              <a:gd name="connsiteY6" fmla="*/ 4623258 h 4623258"/>
              <a:gd name="connsiteX7" fmla="*/ 0 w 2111887"/>
              <a:gd name="connsiteY7" fmla="*/ 4376041 h 4623258"/>
              <a:gd name="connsiteX8" fmla="*/ 0 w 2111887"/>
              <a:gd name="connsiteY8" fmla="*/ 327050 h 4623258"/>
              <a:gd name="connsiteX0" fmla="*/ 0 w 2111887"/>
              <a:gd name="connsiteY0" fmla="*/ 318359 h 4614567"/>
              <a:gd name="connsiteX1" fmla="*/ 223404 w 2111887"/>
              <a:gd name="connsiteY1" fmla="*/ 25898 h 4614567"/>
              <a:gd name="connsiteX2" fmla="*/ 1888483 w 2111887"/>
              <a:gd name="connsiteY2" fmla="*/ 21137 h 4614567"/>
              <a:gd name="connsiteX3" fmla="*/ 2111887 w 2111887"/>
              <a:gd name="connsiteY3" fmla="*/ 318359 h 4614567"/>
              <a:gd name="connsiteX4" fmla="*/ 2111887 w 2111887"/>
              <a:gd name="connsiteY4" fmla="*/ 4367350 h 4614567"/>
              <a:gd name="connsiteX5" fmla="*/ 1864670 w 2111887"/>
              <a:gd name="connsiteY5" fmla="*/ 4614567 h 4614567"/>
              <a:gd name="connsiteX6" fmla="*/ 247217 w 2111887"/>
              <a:gd name="connsiteY6" fmla="*/ 4614567 h 4614567"/>
              <a:gd name="connsiteX7" fmla="*/ 0 w 2111887"/>
              <a:gd name="connsiteY7" fmla="*/ 4367350 h 4614567"/>
              <a:gd name="connsiteX8" fmla="*/ 0 w 2111887"/>
              <a:gd name="connsiteY8" fmla="*/ 318359 h 4614567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9031"/>
              <a:gd name="connsiteY0" fmla="*/ 292265 h 4605141"/>
              <a:gd name="connsiteX1" fmla="*/ 230548 w 2119031"/>
              <a:gd name="connsiteY1" fmla="*/ 16472 h 4605141"/>
              <a:gd name="connsiteX2" fmla="*/ 1895627 w 2119031"/>
              <a:gd name="connsiteY2" fmla="*/ 11711 h 4605141"/>
              <a:gd name="connsiteX3" fmla="*/ 2119031 w 2119031"/>
              <a:gd name="connsiteY3" fmla="*/ 308933 h 4605141"/>
              <a:gd name="connsiteX4" fmla="*/ 2119031 w 2119031"/>
              <a:gd name="connsiteY4" fmla="*/ 4357924 h 4605141"/>
              <a:gd name="connsiteX5" fmla="*/ 1871814 w 2119031"/>
              <a:gd name="connsiteY5" fmla="*/ 4605141 h 4605141"/>
              <a:gd name="connsiteX6" fmla="*/ 254361 w 2119031"/>
              <a:gd name="connsiteY6" fmla="*/ 4605141 h 4605141"/>
              <a:gd name="connsiteX7" fmla="*/ 7144 w 2119031"/>
              <a:gd name="connsiteY7" fmla="*/ 4357924 h 4605141"/>
              <a:gd name="connsiteX8" fmla="*/ 0 w 2119031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19031 w 2128556"/>
              <a:gd name="connsiteY4" fmla="*/ 4357924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28556 w 2128556"/>
              <a:gd name="connsiteY4" fmla="*/ 4360305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0514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2419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2874 w 2131430"/>
              <a:gd name="connsiteY0" fmla="*/ 292265 h 4626572"/>
              <a:gd name="connsiteX1" fmla="*/ 233422 w 2131430"/>
              <a:gd name="connsiteY1" fmla="*/ 16472 h 4626572"/>
              <a:gd name="connsiteX2" fmla="*/ 1898501 w 2131430"/>
              <a:gd name="connsiteY2" fmla="*/ 11711 h 4626572"/>
              <a:gd name="connsiteX3" fmla="*/ 2131430 w 2131430"/>
              <a:gd name="connsiteY3" fmla="*/ 297027 h 4626572"/>
              <a:gd name="connsiteX4" fmla="*/ 2131430 w 2131430"/>
              <a:gd name="connsiteY4" fmla="*/ 4360305 h 4626572"/>
              <a:gd name="connsiteX5" fmla="*/ 1869925 w 2131430"/>
              <a:gd name="connsiteY5" fmla="*/ 4626572 h 4626572"/>
              <a:gd name="connsiteX6" fmla="*/ 257235 w 2131430"/>
              <a:gd name="connsiteY6" fmla="*/ 4624191 h 4626572"/>
              <a:gd name="connsiteX7" fmla="*/ 493 w 2131430"/>
              <a:gd name="connsiteY7" fmla="*/ 4357924 h 4626572"/>
              <a:gd name="connsiteX8" fmla="*/ 2874 w 2131430"/>
              <a:gd name="connsiteY8" fmla="*/ 292265 h 462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sp>
        <p:nvSpPr>
          <p:cNvPr id="15" name="Picture Placeholder 1">
            <a:extLst>
              <a:ext uri="{FF2B5EF4-FFF2-40B4-BE49-F238E27FC236}">
                <a16:creationId xmlns:a16="http://schemas.microsoft.com/office/drawing/2014/main" id="{88786B7F-DEAA-9BB7-8BD3-B3780EB61BC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55760" y="1200818"/>
            <a:ext cx="534445" cy="155541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" fmla="*/ 0 w 2111887"/>
              <a:gd name="connsiteY0" fmla="*/ 247221 h 4543429"/>
              <a:gd name="connsiteX1" fmla="*/ 247217 w 2111887"/>
              <a:gd name="connsiteY1" fmla="*/ 4 h 4543429"/>
              <a:gd name="connsiteX2" fmla="*/ 1103287 w 2111887"/>
              <a:gd name="connsiteY2" fmla="*/ 100016 h 4543429"/>
              <a:gd name="connsiteX3" fmla="*/ 1864670 w 2111887"/>
              <a:gd name="connsiteY3" fmla="*/ 4 h 4543429"/>
              <a:gd name="connsiteX4" fmla="*/ 2111887 w 2111887"/>
              <a:gd name="connsiteY4" fmla="*/ 247221 h 4543429"/>
              <a:gd name="connsiteX5" fmla="*/ 2111887 w 2111887"/>
              <a:gd name="connsiteY5" fmla="*/ 4296212 h 4543429"/>
              <a:gd name="connsiteX6" fmla="*/ 1864670 w 2111887"/>
              <a:gd name="connsiteY6" fmla="*/ 4543429 h 4543429"/>
              <a:gd name="connsiteX7" fmla="*/ 247217 w 2111887"/>
              <a:gd name="connsiteY7" fmla="*/ 4543429 h 4543429"/>
              <a:gd name="connsiteX8" fmla="*/ 0 w 2111887"/>
              <a:gd name="connsiteY8" fmla="*/ 4296212 h 4543429"/>
              <a:gd name="connsiteX9" fmla="*/ 0 w 2111887"/>
              <a:gd name="connsiteY9" fmla="*/ 247221 h 4543429"/>
              <a:gd name="connsiteX0" fmla="*/ 0 w 2111887"/>
              <a:gd name="connsiteY0" fmla="*/ 264906 h 4561114"/>
              <a:gd name="connsiteX1" fmla="*/ 247217 w 2111887"/>
              <a:gd name="connsiteY1" fmla="*/ 17689 h 4561114"/>
              <a:gd name="connsiteX2" fmla="*/ 665137 w 2111887"/>
              <a:gd name="connsiteY2" fmla="*/ 22451 h 4561114"/>
              <a:gd name="connsiteX3" fmla="*/ 1103287 w 2111887"/>
              <a:gd name="connsiteY3" fmla="*/ 117701 h 4561114"/>
              <a:gd name="connsiteX4" fmla="*/ 1864670 w 2111887"/>
              <a:gd name="connsiteY4" fmla="*/ 17689 h 4561114"/>
              <a:gd name="connsiteX5" fmla="*/ 2111887 w 2111887"/>
              <a:gd name="connsiteY5" fmla="*/ 264906 h 4561114"/>
              <a:gd name="connsiteX6" fmla="*/ 2111887 w 2111887"/>
              <a:gd name="connsiteY6" fmla="*/ 4313897 h 4561114"/>
              <a:gd name="connsiteX7" fmla="*/ 1864670 w 2111887"/>
              <a:gd name="connsiteY7" fmla="*/ 4561114 h 4561114"/>
              <a:gd name="connsiteX8" fmla="*/ 247217 w 2111887"/>
              <a:gd name="connsiteY8" fmla="*/ 4561114 h 4561114"/>
              <a:gd name="connsiteX9" fmla="*/ 0 w 2111887"/>
              <a:gd name="connsiteY9" fmla="*/ 4313897 h 4561114"/>
              <a:gd name="connsiteX10" fmla="*/ 0 w 2111887"/>
              <a:gd name="connsiteY10" fmla="*/ 264906 h 4561114"/>
              <a:gd name="connsiteX0" fmla="*/ 0 w 2111887"/>
              <a:gd name="connsiteY0" fmla="*/ 269676 h 4565884"/>
              <a:gd name="connsiteX1" fmla="*/ 247217 w 2111887"/>
              <a:gd name="connsiteY1" fmla="*/ 22459 h 4565884"/>
              <a:gd name="connsiteX2" fmla="*/ 612749 w 2111887"/>
              <a:gd name="connsiteY2" fmla="*/ 15315 h 4565884"/>
              <a:gd name="connsiteX3" fmla="*/ 1103287 w 2111887"/>
              <a:gd name="connsiteY3" fmla="*/ 122471 h 4565884"/>
              <a:gd name="connsiteX4" fmla="*/ 1864670 w 2111887"/>
              <a:gd name="connsiteY4" fmla="*/ 22459 h 4565884"/>
              <a:gd name="connsiteX5" fmla="*/ 2111887 w 2111887"/>
              <a:gd name="connsiteY5" fmla="*/ 269676 h 4565884"/>
              <a:gd name="connsiteX6" fmla="*/ 2111887 w 2111887"/>
              <a:gd name="connsiteY6" fmla="*/ 4318667 h 4565884"/>
              <a:gd name="connsiteX7" fmla="*/ 1864670 w 2111887"/>
              <a:gd name="connsiteY7" fmla="*/ 4565884 h 4565884"/>
              <a:gd name="connsiteX8" fmla="*/ 247217 w 2111887"/>
              <a:gd name="connsiteY8" fmla="*/ 4565884 h 4565884"/>
              <a:gd name="connsiteX9" fmla="*/ 0 w 2111887"/>
              <a:gd name="connsiteY9" fmla="*/ 4318667 h 4565884"/>
              <a:gd name="connsiteX10" fmla="*/ 0 w 2111887"/>
              <a:gd name="connsiteY10" fmla="*/ 269676 h 4565884"/>
              <a:gd name="connsiteX0" fmla="*/ 0 w 2111887"/>
              <a:gd name="connsiteY0" fmla="*/ 275247 h 4571455"/>
              <a:gd name="connsiteX1" fmla="*/ 247217 w 2111887"/>
              <a:gd name="connsiteY1" fmla="*/ 18505 h 4571455"/>
              <a:gd name="connsiteX2" fmla="*/ 612749 w 2111887"/>
              <a:gd name="connsiteY2" fmla="*/ 20886 h 4571455"/>
              <a:gd name="connsiteX3" fmla="*/ 1103287 w 2111887"/>
              <a:gd name="connsiteY3" fmla="*/ 128042 h 4571455"/>
              <a:gd name="connsiteX4" fmla="*/ 1864670 w 2111887"/>
              <a:gd name="connsiteY4" fmla="*/ 28030 h 4571455"/>
              <a:gd name="connsiteX5" fmla="*/ 2111887 w 2111887"/>
              <a:gd name="connsiteY5" fmla="*/ 275247 h 4571455"/>
              <a:gd name="connsiteX6" fmla="*/ 2111887 w 2111887"/>
              <a:gd name="connsiteY6" fmla="*/ 4324238 h 4571455"/>
              <a:gd name="connsiteX7" fmla="*/ 1864670 w 2111887"/>
              <a:gd name="connsiteY7" fmla="*/ 4571455 h 4571455"/>
              <a:gd name="connsiteX8" fmla="*/ 247217 w 2111887"/>
              <a:gd name="connsiteY8" fmla="*/ 4571455 h 4571455"/>
              <a:gd name="connsiteX9" fmla="*/ 0 w 2111887"/>
              <a:gd name="connsiteY9" fmla="*/ 4324238 h 4571455"/>
              <a:gd name="connsiteX10" fmla="*/ 0 w 2111887"/>
              <a:gd name="connsiteY10" fmla="*/ 275247 h 4571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1103287 w 2111887"/>
              <a:gd name="connsiteY3" fmla="*/ 121042 h 4564455"/>
              <a:gd name="connsiteX4" fmla="*/ 1864670 w 2111887"/>
              <a:gd name="connsiteY4" fmla="*/ 21030 h 4564455"/>
              <a:gd name="connsiteX5" fmla="*/ 2111887 w 2111887"/>
              <a:gd name="connsiteY5" fmla="*/ 268247 h 4564455"/>
              <a:gd name="connsiteX6" fmla="*/ 2111887 w 2111887"/>
              <a:gd name="connsiteY6" fmla="*/ 4317238 h 4564455"/>
              <a:gd name="connsiteX7" fmla="*/ 1864670 w 2111887"/>
              <a:gd name="connsiteY7" fmla="*/ 4564455 h 4564455"/>
              <a:gd name="connsiteX8" fmla="*/ 247217 w 2111887"/>
              <a:gd name="connsiteY8" fmla="*/ 4564455 h 4564455"/>
              <a:gd name="connsiteX9" fmla="*/ 0 w 2111887"/>
              <a:gd name="connsiteY9" fmla="*/ 4317238 h 4564455"/>
              <a:gd name="connsiteX10" fmla="*/ 0 w 2111887"/>
              <a:gd name="connsiteY10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784200 w 2111887"/>
              <a:gd name="connsiteY3" fmla="*/ 59130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864670 w 2111887"/>
              <a:gd name="connsiteY6" fmla="*/ 21030 h 4564455"/>
              <a:gd name="connsiteX7" fmla="*/ 2111887 w 2111887"/>
              <a:gd name="connsiteY7" fmla="*/ 268247 h 4564455"/>
              <a:gd name="connsiteX8" fmla="*/ 2111887 w 2111887"/>
              <a:gd name="connsiteY8" fmla="*/ 4317238 h 4564455"/>
              <a:gd name="connsiteX9" fmla="*/ 1864670 w 2111887"/>
              <a:gd name="connsiteY9" fmla="*/ 4564455 h 4564455"/>
              <a:gd name="connsiteX10" fmla="*/ 247217 w 2111887"/>
              <a:gd name="connsiteY10" fmla="*/ 4564455 h 4564455"/>
              <a:gd name="connsiteX11" fmla="*/ 0 w 2111887"/>
              <a:gd name="connsiteY11" fmla="*/ 4317238 h 4564455"/>
              <a:gd name="connsiteX12" fmla="*/ 0 w 2111887"/>
              <a:gd name="connsiteY12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600969 w 2111887"/>
              <a:gd name="connsiteY6" fmla="*/ 73418 h 4564455"/>
              <a:gd name="connsiteX7" fmla="*/ 1864670 w 2111887"/>
              <a:gd name="connsiteY7" fmla="*/ 21030 h 4564455"/>
              <a:gd name="connsiteX8" fmla="*/ 2111887 w 2111887"/>
              <a:gd name="connsiteY8" fmla="*/ 268247 h 4564455"/>
              <a:gd name="connsiteX9" fmla="*/ 2111887 w 2111887"/>
              <a:gd name="connsiteY9" fmla="*/ 4317238 h 4564455"/>
              <a:gd name="connsiteX10" fmla="*/ 1864670 w 2111887"/>
              <a:gd name="connsiteY10" fmla="*/ 4564455 h 4564455"/>
              <a:gd name="connsiteX11" fmla="*/ 247217 w 2111887"/>
              <a:gd name="connsiteY11" fmla="*/ 4564455 h 4564455"/>
              <a:gd name="connsiteX12" fmla="*/ 0 w 2111887"/>
              <a:gd name="connsiteY12" fmla="*/ 4317238 h 4564455"/>
              <a:gd name="connsiteX13" fmla="*/ 0 w 2111887"/>
              <a:gd name="connsiteY13" fmla="*/ 268247 h 4564455"/>
              <a:gd name="connsiteX0" fmla="*/ 0 w 2111887"/>
              <a:gd name="connsiteY0" fmla="*/ 271881 h 4568089"/>
              <a:gd name="connsiteX1" fmla="*/ 247217 w 2111887"/>
              <a:gd name="connsiteY1" fmla="*/ 15139 h 4568089"/>
              <a:gd name="connsiteX2" fmla="*/ 612749 w 2111887"/>
              <a:gd name="connsiteY2" fmla="*/ 17520 h 4568089"/>
              <a:gd name="connsiteX3" fmla="*/ 691331 w 2111887"/>
              <a:gd name="connsiteY3" fmla="*/ 105626 h 4568089"/>
              <a:gd name="connsiteX4" fmla="*/ 1103287 w 2111887"/>
              <a:gd name="connsiteY4" fmla="*/ 124676 h 4568089"/>
              <a:gd name="connsiteX5" fmla="*/ 1453331 w 2111887"/>
              <a:gd name="connsiteY5" fmla="*/ 127058 h 4568089"/>
              <a:gd name="connsiteX6" fmla="*/ 1520006 w 2111887"/>
              <a:gd name="connsiteY6" fmla="*/ 12758 h 4568089"/>
              <a:gd name="connsiteX7" fmla="*/ 1864670 w 2111887"/>
              <a:gd name="connsiteY7" fmla="*/ 24664 h 4568089"/>
              <a:gd name="connsiteX8" fmla="*/ 2111887 w 2111887"/>
              <a:gd name="connsiteY8" fmla="*/ 271881 h 4568089"/>
              <a:gd name="connsiteX9" fmla="*/ 2111887 w 2111887"/>
              <a:gd name="connsiteY9" fmla="*/ 4320872 h 4568089"/>
              <a:gd name="connsiteX10" fmla="*/ 1864670 w 2111887"/>
              <a:gd name="connsiteY10" fmla="*/ 4568089 h 4568089"/>
              <a:gd name="connsiteX11" fmla="*/ 247217 w 2111887"/>
              <a:gd name="connsiteY11" fmla="*/ 4568089 h 4568089"/>
              <a:gd name="connsiteX12" fmla="*/ 0 w 2111887"/>
              <a:gd name="connsiteY12" fmla="*/ 4320872 h 4568089"/>
              <a:gd name="connsiteX13" fmla="*/ 0 w 2111887"/>
              <a:gd name="connsiteY13" fmla="*/ 271881 h 4568089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1331 w 2111887"/>
              <a:gd name="connsiteY3" fmla="*/ 106707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3465 h 4569673"/>
              <a:gd name="connsiteX1" fmla="*/ 247217 w 2111887"/>
              <a:gd name="connsiteY1" fmla="*/ 16723 h 4569673"/>
              <a:gd name="connsiteX2" fmla="*/ 579412 w 2111887"/>
              <a:gd name="connsiteY2" fmla="*/ 9580 h 4569673"/>
              <a:gd name="connsiteX3" fmla="*/ 693712 w 2111887"/>
              <a:gd name="connsiteY3" fmla="*/ 119116 h 4569673"/>
              <a:gd name="connsiteX4" fmla="*/ 1055662 w 2111887"/>
              <a:gd name="connsiteY4" fmla="*/ 126260 h 4569673"/>
              <a:gd name="connsiteX5" fmla="*/ 1453331 w 2111887"/>
              <a:gd name="connsiteY5" fmla="*/ 121498 h 4569673"/>
              <a:gd name="connsiteX6" fmla="*/ 1520006 w 2111887"/>
              <a:gd name="connsiteY6" fmla="*/ 14342 h 4569673"/>
              <a:gd name="connsiteX7" fmla="*/ 1888482 w 2111887"/>
              <a:gd name="connsiteY7" fmla="*/ 23867 h 4569673"/>
              <a:gd name="connsiteX8" fmla="*/ 2111887 w 2111887"/>
              <a:gd name="connsiteY8" fmla="*/ 273465 h 4569673"/>
              <a:gd name="connsiteX9" fmla="*/ 2111887 w 2111887"/>
              <a:gd name="connsiteY9" fmla="*/ 4322456 h 4569673"/>
              <a:gd name="connsiteX10" fmla="*/ 1864670 w 2111887"/>
              <a:gd name="connsiteY10" fmla="*/ 4569673 h 4569673"/>
              <a:gd name="connsiteX11" fmla="*/ 247217 w 2111887"/>
              <a:gd name="connsiteY11" fmla="*/ 4569673 h 4569673"/>
              <a:gd name="connsiteX12" fmla="*/ 0 w 2111887"/>
              <a:gd name="connsiteY12" fmla="*/ 4322456 h 4569673"/>
              <a:gd name="connsiteX13" fmla="*/ 0 w 2111887"/>
              <a:gd name="connsiteY13" fmla="*/ 273465 h 4569673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27138 w 2111887"/>
              <a:gd name="connsiteY5" fmla="*/ 124774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5652 h 4571860"/>
              <a:gd name="connsiteX1" fmla="*/ 235311 w 2111887"/>
              <a:gd name="connsiteY1" fmla="*/ 16529 h 4571860"/>
              <a:gd name="connsiteX2" fmla="*/ 579412 w 2111887"/>
              <a:gd name="connsiteY2" fmla="*/ 11767 h 4571860"/>
              <a:gd name="connsiteX3" fmla="*/ 698474 w 2111887"/>
              <a:gd name="connsiteY3" fmla="*/ 123685 h 4571860"/>
              <a:gd name="connsiteX4" fmla="*/ 1055662 w 2111887"/>
              <a:gd name="connsiteY4" fmla="*/ 128447 h 4571860"/>
              <a:gd name="connsiteX5" fmla="*/ 1427138 w 2111887"/>
              <a:gd name="connsiteY5" fmla="*/ 126066 h 4571860"/>
              <a:gd name="connsiteX6" fmla="*/ 1520006 w 2111887"/>
              <a:gd name="connsiteY6" fmla="*/ 11766 h 4571860"/>
              <a:gd name="connsiteX7" fmla="*/ 1888482 w 2111887"/>
              <a:gd name="connsiteY7" fmla="*/ 26054 h 4571860"/>
              <a:gd name="connsiteX8" fmla="*/ 2111887 w 2111887"/>
              <a:gd name="connsiteY8" fmla="*/ 275652 h 4571860"/>
              <a:gd name="connsiteX9" fmla="*/ 2111887 w 2111887"/>
              <a:gd name="connsiteY9" fmla="*/ 4324643 h 4571860"/>
              <a:gd name="connsiteX10" fmla="*/ 1864670 w 2111887"/>
              <a:gd name="connsiteY10" fmla="*/ 4571860 h 4571860"/>
              <a:gd name="connsiteX11" fmla="*/ 247217 w 2111887"/>
              <a:gd name="connsiteY11" fmla="*/ 4571860 h 4571860"/>
              <a:gd name="connsiteX12" fmla="*/ 0 w 2111887"/>
              <a:gd name="connsiteY12" fmla="*/ 4324643 h 4571860"/>
              <a:gd name="connsiteX13" fmla="*/ 0 w 2111887"/>
              <a:gd name="connsiteY13" fmla="*/ 275652 h 4571860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698474 w 2111887"/>
              <a:gd name="connsiteY3" fmla="*/ 125757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762768 w 2111887"/>
              <a:gd name="connsiteY3" fmla="*/ 28126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55662 w 2111887"/>
              <a:gd name="connsiteY4" fmla="*/ 124792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46137 w 2111887"/>
              <a:gd name="connsiteY4" fmla="*/ 15255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272357 w 2111887"/>
              <a:gd name="connsiteY4" fmla="*/ 22398 h 4568205"/>
              <a:gd name="connsiteX5" fmla="*/ 1520006 w 2111887"/>
              <a:gd name="connsiteY5" fmla="*/ 8111 h 4568205"/>
              <a:gd name="connsiteX6" fmla="*/ 1895626 w 2111887"/>
              <a:gd name="connsiteY6" fmla="*/ 17637 h 4568205"/>
              <a:gd name="connsiteX7" fmla="*/ 2111887 w 2111887"/>
              <a:gd name="connsiteY7" fmla="*/ 271997 h 4568205"/>
              <a:gd name="connsiteX8" fmla="*/ 2111887 w 2111887"/>
              <a:gd name="connsiteY8" fmla="*/ 4320988 h 4568205"/>
              <a:gd name="connsiteX9" fmla="*/ 1864670 w 2111887"/>
              <a:gd name="connsiteY9" fmla="*/ 4568205 h 4568205"/>
              <a:gd name="connsiteX10" fmla="*/ 247217 w 2111887"/>
              <a:gd name="connsiteY10" fmla="*/ 4568205 h 4568205"/>
              <a:gd name="connsiteX11" fmla="*/ 0 w 2111887"/>
              <a:gd name="connsiteY11" fmla="*/ 4320988 h 4568205"/>
              <a:gd name="connsiteX12" fmla="*/ 0 w 2111887"/>
              <a:gd name="connsiteY12" fmla="*/ 271997 h 4568205"/>
              <a:gd name="connsiteX0" fmla="*/ 0 w 2111887"/>
              <a:gd name="connsiteY0" fmla="*/ 275715 h 4571923"/>
              <a:gd name="connsiteX1" fmla="*/ 235311 w 2111887"/>
              <a:gd name="connsiteY1" fmla="*/ 16592 h 4571923"/>
              <a:gd name="connsiteX2" fmla="*/ 762768 w 2111887"/>
              <a:gd name="connsiteY2" fmla="*/ 26117 h 4571923"/>
              <a:gd name="connsiteX3" fmla="*/ 1272357 w 2111887"/>
              <a:gd name="connsiteY3" fmla="*/ 26116 h 4571923"/>
              <a:gd name="connsiteX4" fmla="*/ 1520006 w 2111887"/>
              <a:gd name="connsiteY4" fmla="*/ 11829 h 4571923"/>
              <a:gd name="connsiteX5" fmla="*/ 1895626 w 2111887"/>
              <a:gd name="connsiteY5" fmla="*/ 21355 h 4571923"/>
              <a:gd name="connsiteX6" fmla="*/ 2111887 w 2111887"/>
              <a:gd name="connsiteY6" fmla="*/ 275715 h 4571923"/>
              <a:gd name="connsiteX7" fmla="*/ 2111887 w 2111887"/>
              <a:gd name="connsiteY7" fmla="*/ 4324706 h 4571923"/>
              <a:gd name="connsiteX8" fmla="*/ 1864670 w 2111887"/>
              <a:gd name="connsiteY8" fmla="*/ 4571923 h 4571923"/>
              <a:gd name="connsiteX9" fmla="*/ 247217 w 2111887"/>
              <a:gd name="connsiteY9" fmla="*/ 4571923 h 4571923"/>
              <a:gd name="connsiteX10" fmla="*/ 0 w 2111887"/>
              <a:gd name="connsiteY10" fmla="*/ 4324706 h 4571923"/>
              <a:gd name="connsiteX11" fmla="*/ 0 w 2111887"/>
              <a:gd name="connsiteY11" fmla="*/ 275715 h 4571923"/>
              <a:gd name="connsiteX0" fmla="*/ 0 w 2111887"/>
              <a:gd name="connsiteY0" fmla="*/ 275289 h 4571497"/>
              <a:gd name="connsiteX1" fmla="*/ 235311 w 2111887"/>
              <a:gd name="connsiteY1" fmla="*/ 16166 h 4571497"/>
              <a:gd name="connsiteX2" fmla="*/ 1272357 w 2111887"/>
              <a:gd name="connsiteY2" fmla="*/ 25690 h 4571497"/>
              <a:gd name="connsiteX3" fmla="*/ 1520006 w 2111887"/>
              <a:gd name="connsiteY3" fmla="*/ 11403 h 4571497"/>
              <a:gd name="connsiteX4" fmla="*/ 1895626 w 2111887"/>
              <a:gd name="connsiteY4" fmla="*/ 20929 h 4571497"/>
              <a:gd name="connsiteX5" fmla="*/ 2111887 w 2111887"/>
              <a:gd name="connsiteY5" fmla="*/ 275289 h 4571497"/>
              <a:gd name="connsiteX6" fmla="*/ 2111887 w 2111887"/>
              <a:gd name="connsiteY6" fmla="*/ 4324280 h 4571497"/>
              <a:gd name="connsiteX7" fmla="*/ 1864670 w 2111887"/>
              <a:gd name="connsiteY7" fmla="*/ 4571497 h 4571497"/>
              <a:gd name="connsiteX8" fmla="*/ 247217 w 2111887"/>
              <a:gd name="connsiteY8" fmla="*/ 4571497 h 4571497"/>
              <a:gd name="connsiteX9" fmla="*/ 0 w 2111887"/>
              <a:gd name="connsiteY9" fmla="*/ 4324280 h 4571497"/>
              <a:gd name="connsiteX10" fmla="*/ 0 w 2111887"/>
              <a:gd name="connsiteY10" fmla="*/ 275289 h 4571497"/>
              <a:gd name="connsiteX0" fmla="*/ 0 w 2111887"/>
              <a:gd name="connsiteY0" fmla="*/ 280184 h 4576392"/>
              <a:gd name="connsiteX1" fmla="*/ 235311 w 2111887"/>
              <a:gd name="connsiteY1" fmla="*/ 21061 h 4576392"/>
              <a:gd name="connsiteX2" fmla="*/ 1520006 w 2111887"/>
              <a:gd name="connsiteY2" fmla="*/ 16298 h 4576392"/>
              <a:gd name="connsiteX3" fmla="*/ 1895626 w 2111887"/>
              <a:gd name="connsiteY3" fmla="*/ 25824 h 4576392"/>
              <a:gd name="connsiteX4" fmla="*/ 2111887 w 2111887"/>
              <a:gd name="connsiteY4" fmla="*/ 280184 h 4576392"/>
              <a:gd name="connsiteX5" fmla="*/ 2111887 w 2111887"/>
              <a:gd name="connsiteY5" fmla="*/ 4329175 h 4576392"/>
              <a:gd name="connsiteX6" fmla="*/ 1864670 w 2111887"/>
              <a:gd name="connsiteY6" fmla="*/ 4576392 h 4576392"/>
              <a:gd name="connsiteX7" fmla="*/ 247217 w 2111887"/>
              <a:gd name="connsiteY7" fmla="*/ 4576392 h 4576392"/>
              <a:gd name="connsiteX8" fmla="*/ 0 w 2111887"/>
              <a:gd name="connsiteY8" fmla="*/ 4329175 h 4576392"/>
              <a:gd name="connsiteX9" fmla="*/ 0 w 2111887"/>
              <a:gd name="connsiteY9" fmla="*/ 280184 h 4576392"/>
              <a:gd name="connsiteX0" fmla="*/ 0 w 2111887"/>
              <a:gd name="connsiteY0" fmla="*/ 288917 h 4585125"/>
              <a:gd name="connsiteX1" fmla="*/ 235311 w 2111887"/>
              <a:gd name="connsiteY1" fmla="*/ 29794 h 4585125"/>
              <a:gd name="connsiteX2" fmla="*/ 1895626 w 2111887"/>
              <a:gd name="connsiteY2" fmla="*/ 34557 h 4585125"/>
              <a:gd name="connsiteX3" fmla="*/ 2111887 w 2111887"/>
              <a:gd name="connsiteY3" fmla="*/ 288917 h 4585125"/>
              <a:gd name="connsiteX4" fmla="*/ 2111887 w 2111887"/>
              <a:gd name="connsiteY4" fmla="*/ 4337908 h 4585125"/>
              <a:gd name="connsiteX5" fmla="*/ 1864670 w 2111887"/>
              <a:gd name="connsiteY5" fmla="*/ 4585125 h 4585125"/>
              <a:gd name="connsiteX6" fmla="*/ 247217 w 2111887"/>
              <a:gd name="connsiteY6" fmla="*/ 4585125 h 4585125"/>
              <a:gd name="connsiteX7" fmla="*/ 0 w 2111887"/>
              <a:gd name="connsiteY7" fmla="*/ 4337908 h 4585125"/>
              <a:gd name="connsiteX8" fmla="*/ 0 w 2111887"/>
              <a:gd name="connsiteY8" fmla="*/ 288917 h 4585125"/>
              <a:gd name="connsiteX0" fmla="*/ 0 w 2111887"/>
              <a:gd name="connsiteY0" fmla="*/ 316063 h 4612271"/>
              <a:gd name="connsiteX1" fmla="*/ 235311 w 2111887"/>
              <a:gd name="connsiteY1" fmla="*/ 56940 h 4612271"/>
              <a:gd name="connsiteX2" fmla="*/ 1888483 w 2111887"/>
              <a:gd name="connsiteY2" fmla="*/ 18841 h 4612271"/>
              <a:gd name="connsiteX3" fmla="*/ 2111887 w 2111887"/>
              <a:gd name="connsiteY3" fmla="*/ 316063 h 4612271"/>
              <a:gd name="connsiteX4" fmla="*/ 2111887 w 2111887"/>
              <a:gd name="connsiteY4" fmla="*/ 4365054 h 4612271"/>
              <a:gd name="connsiteX5" fmla="*/ 1864670 w 2111887"/>
              <a:gd name="connsiteY5" fmla="*/ 4612271 h 4612271"/>
              <a:gd name="connsiteX6" fmla="*/ 247217 w 2111887"/>
              <a:gd name="connsiteY6" fmla="*/ 4612271 h 4612271"/>
              <a:gd name="connsiteX7" fmla="*/ 0 w 2111887"/>
              <a:gd name="connsiteY7" fmla="*/ 4365054 h 4612271"/>
              <a:gd name="connsiteX8" fmla="*/ 0 w 2111887"/>
              <a:gd name="connsiteY8" fmla="*/ 316063 h 4612271"/>
              <a:gd name="connsiteX0" fmla="*/ 0 w 2111887"/>
              <a:gd name="connsiteY0" fmla="*/ 327050 h 4623258"/>
              <a:gd name="connsiteX1" fmla="*/ 223404 w 2111887"/>
              <a:gd name="connsiteY1" fmla="*/ 34589 h 4623258"/>
              <a:gd name="connsiteX2" fmla="*/ 1888483 w 2111887"/>
              <a:gd name="connsiteY2" fmla="*/ 29828 h 4623258"/>
              <a:gd name="connsiteX3" fmla="*/ 2111887 w 2111887"/>
              <a:gd name="connsiteY3" fmla="*/ 327050 h 4623258"/>
              <a:gd name="connsiteX4" fmla="*/ 2111887 w 2111887"/>
              <a:gd name="connsiteY4" fmla="*/ 4376041 h 4623258"/>
              <a:gd name="connsiteX5" fmla="*/ 1864670 w 2111887"/>
              <a:gd name="connsiteY5" fmla="*/ 4623258 h 4623258"/>
              <a:gd name="connsiteX6" fmla="*/ 247217 w 2111887"/>
              <a:gd name="connsiteY6" fmla="*/ 4623258 h 4623258"/>
              <a:gd name="connsiteX7" fmla="*/ 0 w 2111887"/>
              <a:gd name="connsiteY7" fmla="*/ 4376041 h 4623258"/>
              <a:gd name="connsiteX8" fmla="*/ 0 w 2111887"/>
              <a:gd name="connsiteY8" fmla="*/ 327050 h 4623258"/>
              <a:gd name="connsiteX0" fmla="*/ 0 w 2111887"/>
              <a:gd name="connsiteY0" fmla="*/ 318359 h 4614567"/>
              <a:gd name="connsiteX1" fmla="*/ 223404 w 2111887"/>
              <a:gd name="connsiteY1" fmla="*/ 25898 h 4614567"/>
              <a:gd name="connsiteX2" fmla="*/ 1888483 w 2111887"/>
              <a:gd name="connsiteY2" fmla="*/ 21137 h 4614567"/>
              <a:gd name="connsiteX3" fmla="*/ 2111887 w 2111887"/>
              <a:gd name="connsiteY3" fmla="*/ 318359 h 4614567"/>
              <a:gd name="connsiteX4" fmla="*/ 2111887 w 2111887"/>
              <a:gd name="connsiteY4" fmla="*/ 4367350 h 4614567"/>
              <a:gd name="connsiteX5" fmla="*/ 1864670 w 2111887"/>
              <a:gd name="connsiteY5" fmla="*/ 4614567 h 4614567"/>
              <a:gd name="connsiteX6" fmla="*/ 247217 w 2111887"/>
              <a:gd name="connsiteY6" fmla="*/ 4614567 h 4614567"/>
              <a:gd name="connsiteX7" fmla="*/ 0 w 2111887"/>
              <a:gd name="connsiteY7" fmla="*/ 4367350 h 4614567"/>
              <a:gd name="connsiteX8" fmla="*/ 0 w 2111887"/>
              <a:gd name="connsiteY8" fmla="*/ 318359 h 4614567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9031"/>
              <a:gd name="connsiteY0" fmla="*/ 292265 h 4605141"/>
              <a:gd name="connsiteX1" fmla="*/ 230548 w 2119031"/>
              <a:gd name="connsiteY1" fmla="*/ 16472 h 4605141"/>
              <a:gd name="connsiteX2" fmla="*/ 1895627 w 2119031"/>
              <a:gd name="connsiteY2" fmla="*/ 11711 h 4605141"/>
              <a:gd name="connsiteX3" fmla="*/ 2119031 w 2119031"/>
              <a:gd name="connsiteY3" fmla="*/ 308933 h 4605141"/>
              <a:gd name="connsiteX4" fmla="*/ 2119031 w 2119031"/>
              <a:gd name="connsiteY4" fmla="*/ 4357924 h 4605141"/>
              <a:gd name="connsiteX5" fmla="*/ 1871814 w 2119031"/>
              <a:gd name="connsiteY5" fmla="*/ 4605141 h 4605141"/>
              <a:gd name="connsiteX6" fmla="*/ 254361 w 2119031"/>
              <a:gd name="connsiteY6" fmla="*/ 4605141 h 4605141"/>
              <a:gd name="connsiteX7" fmla="*/ 7144 w 2119031"/>
              <a:gd name="connsiteY7" fmla="*/ 4357924 h 4605141"/>
              <a:gd name="connsiteX8" fmla="*/ 0 w 2119031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19031 w 2128556"/>
              <a:gd name="connsiteY4" fmla="*/ 4357924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28556 w 2128556"/>
              <a:gd name="connsiteY4" fmla="*/ 4360305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0514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2419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2874 w 2131430"/>
              <a:gd name="connsiteY0" fmla="*/ 292265 h 4626572"/>
              <a:gd name="connsiteX1" fmla="*/ 233422 w 2131430"/>
              <a:gd name="connsiteY1" fmla="*/ 16472 h 4626572"/>
              <a:gd name="connsiteX2" fmla="*/ 1898501 w 2131430"/>
              <a:gd name="connsiteY2" fmla="*/ 11711 h 4626572"/>
              <a:gd name="connsiteX3" fmla="*/ 2131430 w 2131430"/>
              <a:gd name="connsiteY3" fmla="*/ 297027 h 4626572"/>
              <a:gd name="connsiteX4" fmla="*/ 2131430 w 2131430"/>
              <a:gd name="connsiteY4" fmla="*/ 4360305 h 4626572"/>
              <a:gd name="connsiteX5" fmla="*/ 1869925 w 2131430"/>
              <a:gd name="connsiteY5" fmla="*/ 4626572 h 4626572"/>
              <a:gd name="connsiteX6" fmla="*/ 257235 w 2131430"/>
              <a:gd name="connsiteY6" fmla="*/ 4624191 h 4626572"/>
              <a:gd name="connsiteX7" fmla="*/ 493 w 2131430"/>
              <a:gd name="connsiteY7" fmla="*/ 4357924 h 4626572"/>
              <a:gd name="connsiteX8" fmla="*/ 2874 w 2131430"/>
              <a:gd name="connsiteY8" fmla="*/ 292265 h 462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630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logo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686872"/>
            <a:ext cx="11205713" cy="2200204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2887077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3947960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3805958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948C5E-76A7-F702-69DB-282464E77641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456AD05-D0D5-B566-5464-905D6E126C9B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39BB277-D677-7122-583C-E2DA058F670A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FE1A5C2-1028-7EF7-EC88-4F04EC7380D2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542C0C7-F574-E38A-4EB3-08F7967A55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09D78DE-4DE3-2990-85E4-786FD52314B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A8D337-520D-D86F-59BE-49A69B9FFC6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74FC1A-E55F-C03B-647D-62C9D227489C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F77203-FB16-225E-E2AD-E6F5BFB29DF4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832108-B491-0ED9-0209-DCDB4B879444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E3B44A9-629A-9AFC-6A18-1288714D7213}"/>
              </a:ext>
            </a:extLst>
          </p:cNvPr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47E8952C-C96D-E1CF-68EF-C321F55822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12/11/2024</a:t>
            </a:fld>
            <a:endParaRPr lang="en-US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A43BEA4F-EC22-DCD8-2D07-6E96C6A77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5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P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00AFEF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6" y="2942152"/>
            <a:ext cx="292100" cy="292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3CFF9A2-77A5-DDEE-8CD5-81FBB071FF69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E020D5-F981-3E97-FE5E-ADF3F5D5D67B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6F97B9-1D92-F527-C77C-03A8413842FA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461B76C-9BE8-353C-CE4F-D68CC621DEA4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53315-09D7-5756-C6C6-55FFDDCFE138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A79C1E-4CE5-9C79-D05A-E661FD9C1020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7A207F-A3E9-4918-9A39-6AFD5C75AE21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41CAD55-C718-D746-6C4B-AC27D7F9E3C4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52AF38-7C96-9660-E7DF-32022B50406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98B8E65-85EA-EDA7-0D26-FAB09CE576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12/11/2024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6AC2544-66BB-6379-48DA-83F16247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9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 Background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6" y="2914650"/>
            <a:ext cx="364657" cy="3646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407ADE-1691-B221-3DBE-A0668F67DFAD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34C1E1A-F6EE-479B-62C5-AAA2AF44D763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CF4A6C1-BB6F-E2E1-2B44-FAD2A1B1382F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C836B12-C2E7-7458-8EEF-C0E54C0712FC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02B1A35-3625-44F2-B450-96259B3697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E497A08-099F-1B3E-194B-4232B1D060A8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5BAB25-FCB5-FAAB-5765-8D4ACA9B2625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09F01B-7545-EE0B-CCDB-EA38604EB38F}"/>
              </a:ext>
            </a:extLst>
          </p:cNvPr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0B09E43-1817-D52E-1B93-2D03B69FBBF9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40A8E4-7C5F-7F57-1FD7-2B62EB3A0CAC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401AA1-7975-3594-DC27-3B15A19D2BF9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6A1549-5E94-2A55-30E3-4C7A2D1E8077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698C5B0-03A7-5383-3EC8-3710BCD5581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E419B5B-7A9D-F950-9502-52863B41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12/11/2024</a:t>
            </a:fld>
            <a:endParaRPr 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4DAFEAD-AB29-262E-41C9-C3201759F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44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DEB5E8B-9D80-CFB1-EDED-87ECE2CB2B8A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F6291E-292F-647B-E93F-CCF3BD97EF4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72A86A-A3D6-70DE-0206-BB773A444275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AF733AF-6C3E-C1DE-BF08-4108C35CB058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B7700C-E55C-27FB-89BF-E9B044E9EC33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9A2E08-C471-6D85-4D71-8B7583F204FA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8275F7-17A7-2357-D01F-B5A5E3884CF3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BC96F8B-987B-47C3-DC48-3B2EC5C98BF8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7A3534-0713-475D-C6A5-307770CE20B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EB70784-4611-F5A4-7D58-DD378AF3F6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12/11/2024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7628174-E628-DF34-7A10-83FDFC5D1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3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CEE1D6-0A80-8A7D-310B-2F6B434F47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C110D58-C7C9-AD78-555F-33E02058DAF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81B152-BF7B-A150-5A99-2B451EC38D47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759768-9879-1B7A-B5FA-0DCEFE74D519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889155-4A4A-8DED-164F-8A56C00B8F97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096035-4D5E-EF98-4374-6099861A66F4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792706-2488-D26C-C54B-F6881C86D05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36761B-1C8C-2A9C-97D2-FD722A844AE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BA4366D-2C0B-5E27-DC28-A877427191A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538E5B-E5A0-69DD-94F0-C506BC4743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09C7B13-13FD-9548-48BE-5821DF0AAE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12/11/2024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283063C-B225-E607-FC11-4C67B2273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8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- Placehold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B71F910-DD42-8802-386F-AA27E891E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14350" y="1125114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14348" y="2885650"/>
            <a:ext cx="4467229" cy="224454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 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5667375" y="1125114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E269295-E313-A799-7125-41D39E39DAF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4B895D-114D-C9C2-A547-220F39E95B3A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61B30F-7B6D-78FB-BD6E-E34AD607BE56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27F6DF5-10A9-DC42-E1E9-D1FA91D6BBF1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959BFF-8A0A-B338-A74E-37D7F5CED4DF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E9E1AD-2113-53D7-8783-10A60D932962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1424EB-91CE-59BF-400F-9BCF3A182E62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299800F-88A1-1EF2-673A-E19EDD4D12A2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FA7C85-7A63-3F94-A6E0-51FBFB0A62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9E5B1EA-BE1C-22C4-8140-1FF7F085C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12/11/2024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3F5244F-399D-4048-0258-1C4D4345F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9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Left - Titl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36A66E2-7787-687B-3553-97FAF9109C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737350" y="1332588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37348" y="3093124"/>
            <a:ext cx="4467229" cy="219233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624706" y="1332588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473B34E-C5A1-D7E2-C692-BFBE5EBD6AC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CFE12-2689-2DB3-6CB8-E6D662CAE886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6B0CF2-5878-8045-7665-76673B4F71AB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6C447DE-39C2-0CF7-466F-6F936D0397D6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B166D7-5532-DFCC-4719-A557C504B8F3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618045-F14E-9F31-0FA0-0532F46BF465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F28839-2BBD-09C4-84D8-C7BD82D44B55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CD9E80B-3CE1-773E-29BB-8B95E6D45434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CA3E05-765A-20DC-76C7-1BB18527C0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2971456-C6D4-0F38-6B9E-1F35DDA6E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12/11/2024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3720CF9-36DD-EAE0-4DFF-B34E1D725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9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00D1CE85-AA59-46D7-98F4-301D80B40614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B9B05A01-6F48-4D1A-BEA9-613C8F70D2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04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0" r:id="rId2"/>
    <p:sldLayoutId id="2147483679" r:id="rId3"/>
    <p:sldLayoutId id="2147483652" r:id="rId4"/>
    <p:sldLayoutId id="2147483653" r:id="rId5"/>
    <p:sldLayoutId id="2147483654" r:id="rId6"/>
    <p:sldLayoutId id="2147483677" r:id="rId7"/>
    <p:sldLayoutId id="2147483655" r:id="rId8"/>
    <p:sldLayoutId id="2147483656" r:id="rId9"/>
    <p:sldLayoutId id="2147483657" r:id="rId10"/>
    <p:sldLayoutId id="2147483678" r:id="rId11"/>
    <p:sldLayoutId id="2147483658" r:id="rId12"/>
    <p:sldLayoutId id="2147483659" r:id="rId13"/>
    <p:sldLayoutId id="2147483660" r:id="rId14"/>
    <p:sldLayoutId id="2147483661" r:id="rId15"/>
    <p:sldLayoutId id="2147483663" r:id="rId16"/>
    <p:sldLayoutId id="2147483666" r:id="rId17"/>
    <p:sldLayoutId id="2147483674" r:id="rId18"/>
    <p:sldLayoutId id="2147483673" r:id="rId19"/>
    <p:sldLayoutId id="2147483675" r:id="rId20"/>
    <p:sldLayoutId id="2147483676" r:id="rId21"/>
    <p:sldLayoutId id="2147483664" r:id="rId22"/>
    <p:sldLayoutId id="2147483665" r:id="rId23"/>
    <p:sldLayoutId id="2147483667" r:id="rId24"/>
    <p:sldLayoutId id="2147483668" r:id="rId25"/>
    <p:sldLayoutId id="2147483669" r:id="rId26"/>
    <p:sldLayoutId id="2147483670" r:id="rId27"/>
    <p:sldLayoutId id="2147483671" r:id="rId28"/>
    <p:sldLayoutId id="2147483672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K2D" panose="00000500000000000000" pitchFamily="2" charset="-3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45E41-A1AF-488B-B0BD-65F8B7FDA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142" y="1441450"/>
            <a:ext cx="11205713" cy="1216645"/>
          </a:xfrm>
        </p:spPr>
        <p:txBody>
          <a:bodyPr>
            <a:noAutofit/>
          </a:bodyPr>
          <a:lstStyle/>
          <a:p>
            <a:r>
              <a:rPr lang="en-US" sz="2800" err="1">
                <a:latin typeface="K2D" panose="020B0604020202020204" charset="-34"/>
                <a:cs typeface="K2D" panose="020B0604020202020204" charset="-34"/>
              </a:rPr>
              <a:t>LUẬN</a:t>
            </a:r>
            <a:r>
              <a:rPr lang="en-US" sz="2800"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800" err="1">
                <a:latin typeface="K2D" panose="020B0604020202020204" charset="-34"/>
                <a:cs typeface="K2D" panose="020B0604020202020204" charset="-34"/>
              </a:rPr>
              <a:t>VĂN</a:t>
            </a:r>
            <a:r>
              <a:rPr lang="en-US" sz="2800"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800" err="1">
                <a:latin typeface="K2D" panose="020B0604020202020204" charset="-34"/>
                <a:cs typeface="K2D" panose="020B0604020202020204" charset="-34"/>
              </a:rPr>
              <a:t>TỐT</a:t>
            </a:r>
            <a:r>
              <a:rPr lang="en-US" sz="2800"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800" err="1">
                <a:latin typeface="K2D" panose="020B0604020202020204" charset="-34"/>
                <a:cs typeface="K2D" panose="020B0604020202020204" charset="-34"/>
              </a:rPr>
              <a:t>NGHỆP</a:t>
            </a:r>
            <a:r>
              <a:rPr lang="en-US" sz="2800"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800" err="1">
                <a:latin typeface="K2D" panose="020B0604020202020204" charset="-34"/>
                <a:cs typeface="K2D" panose="020B0604020202020204" charset="-34"/>
              </a:rPr>
              <a:t>ĐẠI</a:t>
            </a:r>
            <a:r>
              <a:rPr lang="en-US" sz="2800"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800" err="1">
                <a:latin typeface="K2D" panose="020B0604020202020204" charset="-34"/>
                <a:cs typeface="K2D" panose="020B0604020202020204" charset="-34"/>
              </a:rPr>
              <a:t>HỌC</a:t>
            </a:r>
            <a:br>
              <a:rPr lang="en-US" sz="2800">
                <a:latin typeface="K2D" panose="020B0604020202020204" charset="-34"/>
                <a:cs typeface="K2D" panose="020B0604020202020204" charset="-34"/>
              </a:rPr>
            </a:br>
            <a:r>
              <a:rPr lang="en-US" sz="2800" err="1">
                <a:latin typeface="K2D" panose="020B0604020202020204" charset="-34"/>
                <a:cs typeface="K2D" panose="020B0604020202020204" charset="-34"/>
              </a:rPr>
              <a:t>NGÀNH</a:t>
            </a:r>
            <a:r>
              <a:rPr lang="en-US" sz="2800"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800" err="1">
                <a:latin typeface="K2D" panose="020B0604020202020204" charset="-34"/>
                <a:cs typeface="K2D" panose="020B0604020202020204" charset="-34"/>
              </a:rPr>
              <a:t>CÔNG</a:t>
            </a:r>
            <a:r>
              <a:rPr lang="en-US" sz="2800"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800" err="1">
                <a:latin typeface="K2D" panose="020B0604020202020204" charset="-34"/>
                <a:cs typeface="K2D" panose="020B0604020202020204" charset="-34"/>
              </a:rPr>
              <a:t>NGHỆ</a:t>
            </a:r>
            <a:r>
              <a:rPr lang="en-US" sz="2800"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800" err="1">
                <a:latin typeface="K2D" panose="020B0604020202020204" charset="-34"/>
                <a:cs typeface="K2D" panose="020B0604020202020204" charset="-34"/>
              </a:rPr>
              <a:t>THÔNG</a:t>
            </a:r>
            <a:r>
              <a:rPr lang="en-US" sz="2800">
                <a:latin typeface="K2D" panose="020B0604020202020204" charset="-34"/>
                <a:cs typeface="K2D" panose="020B0604020202020204" charset="-34"/>
              </a:rPr>
              <a:t> TIN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9537F2-C3B5-487E-AF04-318467A15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141" y="3429000"/>
            <a:ext cx="11205713" cy="1216644"/>
          </a:xfrm>
        </p:spPr>
        <p:txBody>
          <a:bodyPr>
            <a:normAutofit/>
          </a:bodyPr>
          <a:lstStyle/>
          <a:p>
            <a:r>
              <a:rPr lang="en-US" b="1" err="1">
                <a:latin typeface="Readex Pro" panose="020B0604020202020204" charset="-78"/>
                <a:cs typeface="Readex Pro" panose="020B0604020202020204" charset="-78"/>
              </a:rPr>
              <a:t>XÂY</a:t>
            </a:r>
            <a:r>
              <a:rPr lang="en-US" b="1">
                <a:latin typeface="Readex Pro" panose="020B0604020202020204" charset="-78"/>
                <a:cs typeface="Readex Pro" panose="020B0604020202020204" charset="-78"/>
              </a:rPr>
              <a:t> </a:t>
            </a:r>
            <a:r>
              <a:rPr lang="en-US" b="1" err="1">
                <a:latin typeface="Readex Pro" panose="020B0604020202020204" charset="-78"/>
                <a:cs typeface="Readex Pro" panose="020B0604020202020204" charset="-78"/>
              </a:rPr>
              <a:t>DỰNG</a:t>
            </a:r>
            <a:r>
              <a:rPr lang="en-US" b="1">
                <a:latin typeface="Readex Pro" panose="020B0604020202020204" charset="-78"/>
                <a:cs typeface="Readex Pro" panose="020B0604020202020204" charset="-78"/>
              </a:rPr>
              <a:t> WEBSITE </a:t>
            </a:r>
            <a:r>
              <a:rPr lang="en-US" b="1" err="1">
                <a:latin typeface="Readex Pro" panose="020B0604020202020204" charset="-78"/>
                <a:cs typeface="Readex Pro" panose="020B0604020202020204" charset="-78"/>
              </a:rPr>
              <a:t>QUẢN</a:t>
            </a:r>
            <a:r>
              <a:rPr lang="en-US" b="1">
                <a:latin typeface="Readex Pro" panose="020B0604020202020204" charset="-78"/>
                <a:cs typeface="Readex Pro" panose="020B0604020202020204" charset="-78"/>
              </a:rPr>
              <a:t> </a:t>
            </a:r>
            <a:r>
              <a:rPr lang="en-US" b="1" err="1">
                <a:latin typeface="Readex Pro" panose="020B0604020202020204" charset="-78"/>
                <a:cs typeface="Readex Pro" panose="020B0604020202020204" charset="-78"/>
              </a:rPr>
              <a:t>LÝ</a:t>
            </a:r>
            <a:r>
              <a:rPr lang="en-US" b="1">
                <a:latin typeface="Readex Pro" panose="020B0604020202020204" charset="-78"/>
                <a:cs typeface="Readex Pro" panose="020B0604020202020204" charset="-78"/>
              </a:rPr>
              <a:t> </a:t>
            </a:r>
            <a:r>
              <a:rPr lang="en-US" b="1" err="1">
                <a:latin typeface="Readex Pro" panose="020B0604020202020204" charset="-78"/>
                <a:cs typeface="Readex Pro" panose="020B0604020202020204" charset="-78"/>
              </a:rPr>
              <a:t>HOẠT</a:t>
            </a:r>
            <a:r>
              <a:rPr lang="en-US" b="1">
                <a:latin typeface="Readex Pro" panose="020B0604020202020204" charset="-78"/>
                <a:cs typeface="Readex Pro" panose="020B0604020202020204" charset="-78"/>
              </a:rPr>
              <a:t> </a:t>
            </a:r>
            <a:r>
              <a:rPr lang="en-US" b="1" err="1">
                <a:latin typeface="Readex Pro" panose="020B0604020202020204" charset="-78"/>
                <a:cs typeface="Readex Pro" panose="020B0604020202020204" charset="-78"/>
              </a:rPr>
              <a:t>ĐỘNG</a:t>
            </a:r>
            <a:endParaRPr lang="en-US" b="1">
              <a:latin typeface="Readex Pro" panose="020B0604020202020204" charset="-78"/>
              <a:cs typeface="Readex Pro" panose="020B0604020202020204" charset="-78"/>
            </a:endParaRPr>
          </a:p>
          <a:p>
            <a:r>
              <a:rPr lang="en-US" b="1" err="1">
                <a:latin typeface="Readex Pro" panose="020B0604020202020204" charset="-78"/>
                <a:cs typeface="Readex Pro" panose="020B0604020202020204" charset="-78"/>
              </a:rPr>
              <a:t>TRỒNG</a:t>
            </a:r>
            <a:r>
              <a:rPr lang="en-US" b="1">
                <a:latin typeface="Readex Pro" panose="020B0604020202020204" charset="-78"/>
                <a:cs typeface="Readex Pro" panose="020B0604020202020204" charset="-78"/>
              </a:rPr>
              <a:t> </a:t>
            </a:r>
            <a:r>
              <a:rPr lang="en-US" b="1" err="1">
                <a:latin typeface="Readex Pro" panose="020B0604020202020204" charset="-78"/>
                <a:cs typeface="Readex Pro" panose="020B0604020202020204" charset="-78"/>
              </a:rPr>
              <a:t>TRỌT</a:t>
            </a:r>
            <a:r>
              <a:rPr lang="en-US" b="1">
                <a:latin typeface="Readex Pro" panose="020B0604020202020204" charset="-78"/>
                <a:cs typeface="Readex Pro" panose="020B0604020202020204" charset="-78"/>
              </a:rPr>
              <a:t> </a:t>
            </a:r>
            <a:r>
              <a:rPr lang="en-US" b="1" err="1">
                <a:latin typeface="Readex Pro" panose="020B0604020202020204" charset="-78"/>
                <a:cs typeface="Readex Pro" panose="020B0604020202020204" charset="-78"/>
              </a:rPr>
              <a:t>CỦA</a:t>
            </a:r>
            <a:r>
              <a:rPr lang="en-US" b="1">
                <a:latin typeface="Readex Pro" panose="020B0604020202020204" charset="-78"/>
                <a:cs typeface="Readex Pro" panose="020B0604020202020204" charset="-78"/>
              </a:rPr>
              <a:t> </a:t>
            </a:r>
            <a:r>
              <a:rPr lang="en-US" b="1" err="1">
                <a:latin typeface="Readex Pro" panose="020B0604020202020204" charset="-78"/>
                <a:cs typeface="Readex Pro" panose="020B0604020202020204" charset="-78"/>
              </a:rPr>
              <a:t>MỘT</a:t>
            </a:r>
            <a:r>
              <a:rPr lang="en-US" b="1">
                <a:latin typeface="Readex Pro" panose="020B0604020202020204" charset="-78"/>
                <a:cs typeface="Readex Pro" panose="020B0604020202020204" charset="-78"/>
              </a:rPr>
              <a:t> </a:t>
            </a:r>
            <a:r>
              <a:rPr lang="en-US" b="1" err="1">
                <a:latin typeface="Readex Pro" panose="020B0604020202020204" charset="-78"/>
                <a:cs typeface="Readex Pro" panose="020B0604020202020204" charset="-78"/>
              </a:rPr>
              <a:t>NÔNG</a:t>
            </a:r>
            <a:r>
              <a:rPr lang="en-US" b="1">
                <a:latin typeface="Readex Pro" panose="020B0604020202020204" charset="-78"/>
                <a:cs typeface="Readex Pro" panose="020B0604020202020204" charset="-78"/>
              </a:rPr>
              <a:t> </a:t>
            </a:r>
            <a:r>
              <a:rPr lang="en-US" b="1" err="1">
                <a:latin typeface="Readex Pro" panose="020B0604020202020204" charset="-78"/>
                <a:cs typeface="Readex Pro" panose="020B0604020202020204" charset="-78"/>
              </a:rPr>
              <a:t>TRẠI</a:t>
            </a:r>
            <a:endParaRPr lang="en-US" b="1">
              <a:latin typeface="Readex Pro" panose="020B0604020202020204" charset="-78"/>
              <a:cs typeface="Readex Pro" panose="020B0604020202020204" charset="-78"/>
            </a:endParaRP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7A67E-F5E5-4E62-AFA1-B5747C25A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68871" y="4924425"/>
            <a:ext cx="3029986" cy="1216644"/>
          </a:xfrm>
        </p:spPr>
        <p:txBody>
          <a:bodyPr/>
          <a:lstStyle/>
          <a:p>
            <a:r>
              <a:rPr lang="en-US"/>
              <a:t>Sinh viên thực hiện</a:t>
            </a:r>
          </a:p>
          <a:p>
            <a:r>
              <a:rPr lang="en-US"/>
              <a:t>Phan Bảo Luân</a:t>
            </a:r>
          </a:p>
          <a:p>
            <a:r>
              <a:rPr lang="en-US"/>
              <a:t>MSSV: B2111851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1D8417-92AD-4F24-9A6F-3EDF1CF03309}"/>
              </a:ext>
            </a:extLst>
          </p:cNvPr>
          <p:cNvSpPr txBox="1"/>
          <p:nvPr/>
        </p:nvSpPr>
        <p:spPr>
          <a:xfrm>
            <a:off x="5511126" y="276633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err="1">
                <a:solidFill>
                  <a:schemeClr val="bg1"/>
                </a:solidFill>
                <a:latin typeface="K2D" panose="020B0604020202020204" charset="-34"/>
                <a:cs typeface="K2D" panose="020B0604020202020204" charset="-34"/>
              </a:rPr>
              <a:t>ĐỀ</a:t>
            </a:r>
            <a:r>
              <a:rPr lang="en-US" sz="2400" b="1">
                <a:solidFill>
                  <a:schemeClr val="bg1"/>
                </a:solidFill>
                <a:latin typeface="K2D" panose="020B0604020202020204" charset="-34"/>
                <a:cs typeface="K2D" panose="020B0604020202020204" charset="-34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K2D" panose="020B0604020202020204" charset="-34"/>
                <a:cs typeface="K2D" panose="020B0604020202020204" charset="-34"/>
              </a:rPr>
              <a:t>TÀI</a:t>
            </a:r>
            <a:endParaRPr lang="vi-VN" sz="2400" b="1">
              <a:solidFill>
                <a:schemeClr val="bg1"/>
              </a:solidFill>
              <a:latin typeface="K2D" panose="020B0604020202020204" charset="-34"/>
              <a:cs typeface="K2D" panose="020B0604020202020204" charset="-34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62FEBCF-7233-4AA0-9A33-650B43F1A2D8}"/>
              </a:ext>
            </a:extLst>
          </p:cNvPr>
          <p:cNvSpPr txBox="1">
            <a:spLocks/>
          </p:cNvSpPr>
          <p:nvPr/>
        </p:nvSpPr>
        <p:spPr>
          <a:xfrm>
            <a:off x="1156447" y="5121648"/>
            <a:ext cx="3029986" cy="1216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baseline="0">
                <a:solidFill>
                  <a:schemeClr val="bg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Readex Pro" pitchFamily="2" charset="-78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Readex Pro" pitchFamily="2" charset="-78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Readex Pro" pitchFamily="2" charset="-78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Readex Pro" pitchFamily="2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Giảng viên hướng dẫn</a:t>
            </a:r>
          </a:p>
          <a:p>
            <a:r>
              <a:rPr lang="en-US"/>
              <a:t>TS. Trần Công Án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77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8EBF9F-2BAC-9E30-FDF7-F09547A89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47" y="259975"/>
            <a:ext cx="4057653" cy="683133"/>
          </a:xfrm>
        </p:spPr>
        <p:txBody>
          <a:bodyPr/>
          <a:lstStyle/>
          <a:p>
            <a:r>
              <a:rPr lang="en-US"/>
              <a:t>Kết luận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C4A362E-937E-69DB-344A-0ABB82ECF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48" y="1125112"/>
            <a:ext cx="10601887" cy="4181993"/>
          </a:xfrm>
        </p:spPr>
        <p:txBody>
          <a:bodyPr/>
          <a:lstStyle/>
          <a:p>
            <a:r>
              <a:rPr lang="en-US" b="1">
                <a:solidFill>
                  <a:schemeClr val="tx1"/>
                </a:solidFill>
              </a:rPr>
              <a:t>Kết quả đạt được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Hoàn thiện các chức năng quản lý: nhân viên, tổ nhóm, tin nhắn, lưu trữ tập tin, đất canh tác, thời tiết, chất lượng đất, mùa vụ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Hoàn thiện chức năng phân công hoạt động cho nhân viên, theo dõi việc sử dụng trang thiết bị, vật tự tiêu hao, tiến độ công việc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Tự động hóa tính lương nhân viên, thông báo lương, chi phí tài nguyên, doanh thu buôn bán sản phẩm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Giao diện trực quan, thân thiện, dễ dàng thao tác trên máy tính và di động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248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8EBF9F-2BAC-9E30-FDF7-F09547A89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47" y="259975"/>
            <a:ext cx="4057653" cy="683133"/>
          </a:xfrm>
        </p:spPr>
        <p:txBody>
          <a:bodyPr/>
          <a:lstStyle/>
          <a:p>
            <a:r>
              <a:rPr lang="en-US"/>
              <a:t>Kết luận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C4A362E-937E-69DB-344A-0ABB82ECF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48" y="1125113"/>
            <a:ext cx="10601887" cy="3697899"/>
          </a:xfrm>
        </p:spPr>
        <p:txBody>
          <a:bodyPr/>
          <a:lstStyle/>
          <a:p>
            <a:r>
              <a:rPr lang="en-US" sz="2400" b="1">
                <a:solidFill>
                  <a:schemeClr val="tx1"/>
                </a:solidFill>
              </a:rPr>
              <a:t>Hướng phát triển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Tích họp IOT để tự động theo dõi thời tiết, chất lượng đất, tình trạng cây trồng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>
                <a:solidFill>
                  <a:schemeClr val="tx1"/>
                </a:solidFill>
              </a:rPr>
              <a:t>Phân tích dữ liệu lớn từ các mùa vụ để đưa ra các dự đoán và gợi ý tối ưu hóa sản xuất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>
                <a:solidFill>
                  <a:schemeClr val="tx1"/>
                </a:solidFill>
              </a:rPr>
              <a:t>Phát triển thêm ứng dụng di động tăng tính tiện lợi</a:t>
            </a:r>
            <a:endParaRPr lang="en-US" sz="24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018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981F-8DDB-4942-9095-1A301A930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CÁM ƠN CÁC THẦY CÔ ĐÃ LẮNG NGHE</a:t>
            </a:r>
          </a:p>
        </p:txBody>
      </p:sp>
    </p:spTree>
    <p:extLst>
      <p:ext uri="{BB962C8B-B14F-4D97-AF65-F5344CB8AC3E}">
        <p14:creationId xmlns:p14="http://schemas.microsoft.com/office/powerpoint/2010/main" val="13164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 trình bày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9612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Đặt vấn đề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Mục tiêu đề tài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Yêu cầu chức năng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Thiết kế cơ sở dữ liệu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Demo website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Kết luận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CD007-462D-4732-AC78-217E11432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105" y="814786"/>
            <a:ext cx="4289612" cy="526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0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8EBF9F-2BAC-9E30-FDF7-F09547A89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48" y="259975"/>
            <a:ext cx="4467226" cy="683133"/>
          </a:xfrm>
        </p:spPr>
        <p:txBody>
          <a:bodyPr/>
          <a:lstStyle/>
          <a:p>
            <a:r>
              <a:rPr lang="en-US"/>
              <a:t>Đặt vấn đề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C4A362E-937E-69DB-344A-0ABB82ECF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48" y="1125114"/>
            <a:ext cx="10503276" cy="454058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>
                <a:solidFill>
                  <a:schemeClr val="tx1"/>
                </a:solidFill>
              </a:rPr>
              <a:t>Thực trạng ngành trồng trọt: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solidFill>
                  <a:schemeClr val="tx1"/>
                </a:solidFill>
              </a:rPr>
              <a:t>Quản lý nông trại thủ công còn phổ biến, dễ xảy ra sai sót.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solidFill>
                  <a:schemeClr val="tx1"/>
                </a:solidFill>
              </a:rPr>
              <a:t>Khó khăn trong việc theo dõi dữ liệu đất canh tác, nhân sự, vật tư.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solidFill>
                  <a:schemeClr val="tx1"/>
                </a:solidFill>
              </a:rPr>
              <a:t>Nhu cầu ứng dụng công nghệ thông tin để hiện đại hóa nông nghiệp tăng cao.</a:t>
            </a:r>
            <a:endParaRPr lang="en-US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>
                <a:solidFill>
                  <a:schemeClr val="tx1"/>
                </a:solidFill>
              </a:rPr>
              <a:t>Hạn chế hiện tại: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Dữ liệu phân tán, khó quản lý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Không theo dõi được tiến độ các hoạt động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8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8EBF9F-2BAC-9E30-FDF7-F09547A89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48" y="259975"/>
            <a:ext cx="4467226" cy="683133"/>
          </a:xfrm>
        </p:spPr>
        <p:txBody>
          <a:bodyPr/>
          <a:lstStyle/>
          <a:p>
            <a:r>
              <a:rPr lang="en-US"/>
              <a:t>Mục tiêu đề tài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C4A362E-937E-69DB-344A-0ABB82ECF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48" y="1125114"/>
            <a:ext cx="10601887" cy="40050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>
                <a:solidFill>
                  <a:schemeClr val="tx1"/>
                </a:solidFill>
              </a:rPr>
              <a:t>Mục tiêu chung</a:t>
            </a:r>
            <a:r>
              <a:rPr lang="en-US">
                <a:solidFill>
                  <a:schemeClr val="tx1"/>
                </a:solidFill>
              </a:rPr>
              <a:t>:  Xây dựng một website quản lý các hoạt động của nông trại toàn diện từ lúc gieo trồng đến lúc thu hoạch</a:t>
            </a:r>
          </a:p>
          <a:p>
            <a:pPr>
              <a:lnSpc>
                <a:spcPct val="150000"/>
              </a:lnSpc>
            </a:pPr>
            <a:r>
              <a:rPr lang="en-US" b="1">
                <a:solidFill>
                  <a:schemeClr val="tx1"/>
                </a:solidFill>
              </a:rPr>
              <a:t>Mục tiêu cụ thể: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Quản lý nhân sự, tổ nhóm, đất canh tác, mùa vụ, tài nguyên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Phân công và quản lý các hoạt động, quản lý trang thiết bị, vật tư sử dụng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Tính lương cho nhân viên, thống kê chi phí các hoạt động, thống kê thu hoạch và doanh thu từ bán sản phẩm nông nghiệp</a:t>
            </a:r>
          </a:p>
        </p:txBody>
      </p:sp>
    </p:spTree>
    <p:extLst>
      <p:ext uri="{BB962C8B-B14F-4D97-AF65-F5344CB8AC3E}">
        <p14:creationId xmlns:p14="http://schemas.microsoft.com/office/powerpoint/2010/main" val="2967999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8EBF9F-2BAC-9E30-FDF7-F09547A89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48" y="259975"/>
            <a:ext cx="4467226" cy="683133"/>
          </a:xfrm>
        </p:spPr>
        <p:txBody>
          <a:bodyPr/>
          <a:lstStyle/>
          <a:p>
            <a:r>
              <a:rPr lang="en-US"/>
              <a:t>Yêu cầu chức năng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C4A362E-937E-69DB-344A-0ABB82ECF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48" y="1519563"/>
            <a:ext cx="10503276" cy="50784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>
                <a:solidFill>
                  <a:schemeClr val="tx1"/>
                </a:solidFill>
              </a:rPr>
              <a:t>Website có 4 nhóm người dùng: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</a:rPr>
              <a:t>Chủ nông trại</a:t>
            </a:r>
            <a:r>
              <a:rPr lang="en-US">
                <a:solidFill>
                  <a:schemeClr val="tx1"/>
                </a:solidFill>
              </a:rPr>
              <a:t>: có toàn quyền hầu hết các chức năng có trong website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</a:rPr>
              <a:t>Tổ trưởng</a:t>
            </a:r>
            <a:r>
              <a:rPr lang="en-US">
                <a:solidFill>
                  <a:schemeClr val="tx1"/>
                </a:solidFill>
              </a:rPr>
              <a:t>: có toàn quyền các chức năng của tổ nhóm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</a:rPr>
              <a:t>Nhân viên</a:t>
            </a:r>
            <a:r>
              <a:rPr lang="en-US">
                <a:solidFill>
                  <a:schemeClr val="tx1"/>
                </a:solidFill>
              </a:rPr>
              <a:t>: có quyền hạn hạn chế trong tổ nhóm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</a:rPr>
              <a:t>Người dùng vãng lai</a:t>
            </a:r>
            <a:r>
              <a:rPr lang="en-US">
                <a:solidFill>
                  <a:schemeClr val="tx1"/>
                </a:solidFill>
              </a:rPr>
              <a:t>: Không có quyền hạn</a:t>
            </a:r>
          </a:p>
        </p:txBody>
      </p:sp>
    </p:spTree>
    <p:extLst>
      <p:ext uri="{BB962C8B-B14F-4D97-AF65-F5344CB8AC3E}">
        <p14:creationId xmlns:p14="http://schemas.microsoft.com/office/powerpoint/2010/main" val="2094015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8EBF9F-2BAC-9E30-FDF7-F09547A89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48" y="259975"/>
            <a:ext cx="4467226" cy="683133"/>
          </a:xfrm>
        </p:spPr>
        <p:txBody>
          <a:bodyPr/>
          <a:lstStyle/>
          <a:p>
            <a:r>
              <a:rPr lang="en-US"/>
              <a:t>Yêu cầu chức năng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C4A362E-937E-69DB-344A-0ABB82ECF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48" y="1519563"/>
            <a:ext cx="10503276" cy="5078462"/>
          </a:xfrm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AD91F4D-D9B2-48D5-9BBD-292A0D597781}"/>
              </a:ext>
            </a:extLst>
          </p:cNvPr>
          <p:cNvGraphicFramePr/>
          <p:nvPr/>
        </p:nvGraphicFramePr>
        <p:xfrm>
          <a:off x="514346" y="1479175"/>
          <a:ext cx="11163305" cy="4724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9310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8EBF9F-2BAC-9E30-FDF7-F09547A89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48" y="259975"/>
            <a:ext cx="4467226" cy="683133"/>
          </a:xfrm>
        </p:spPr>
        <p:txBody>
          <a:bodyPr/>
          <a:lstStyle/>
          <a:p>
            <a:r>
              <a:rPr lang="en-US"/>
              <a:t>Yêu cầu chức năng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C4A362E-937E-69DB-344A-0ABB82ECF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976" y="1519563"/>
            <a:ext cx="10757648" cy="5078462"/>
          </a:xfrm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F91C557-07B8-4B0F-A46F-A114A525E6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6321104"/>
              </p:ext>
            </p:extLst>
          </p:nvPr>
        </p:nvGraphicFramePr>
        <p:xfrm>
          <a:off x="514348" y="1214761"/>
          <a:ext cx="11417676" cy="5078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6943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8EBF9F-2BAC-9E30-FDF7-F09547A89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47" y="259975"/>
            <a:ext cx="5088593" cy="683133"/>
          </a:xfrm>
        </p:spPr>
        <p:txBody>
          <a:bodyPr/>
          <a:lstStyle/>
          <a:p>
            <a:r>
              <a:rPr lang="en-US"/>
              <a:t>Thiết kế cơ sở dữ liệu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5769FB-203F-45B1-8F7A-0AC3564A3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271" y="1007244"/>
            <a:ext cx="9986682" cy="494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6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C9D26D-3E48-4DCA-8303-9BFE163D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0592"/>
            <a:ext cx="10515600" cy="978408"/>
          </a:xfrm>
        </p:spPr>
        <p:txBody>
          <a:bodyPr>
            <a:normAutofit/>
          </a:bodyPr>
          <a:lstStyle/>
          <a:p>
            <a:pPr algn="ctr"/>
            <a:r>
              <a:rPr lang="en-US" sz="5600"/>
              <a:t>DEMO WEBSITE</a:t>
            </a:r>
            <a:endParaRPr lang="vi-VN" sz="5600"/>
          </a:p>
        </p:txBody>
      </p:sp>
    </p:spTree>
    <p:extLst>
      <p:ext uri="{BB962C8B-B14F-4D97-AF65-F5344CB8AC3E}">
        <p14:creationId xmlns:p14="http://schemas.microsoft.com/office/powerpoint/2010/main" val="103868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4927</TotalTime>
  <Words>643</Words>
  <Application>Microsoft Office PowerPoint</Application>
  <PresentationFormat>Widescreen</PresentationFormat>
  <Paragraphs>91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Readex Pro</vt:lpstr>
      <vt:lpstr>Barlow</vt:lpstr>
      <vt:lpstr>Arial</vt:lpstr>
      <vt:lpstr>K2D</vt:lpstr>
      <vt:lpstr>Calibri</vt:lpstr>
      <vt:lpstr>Office Theme</vt:lpstr>
      <vt:lpstr>LUẬN VĂN TỐT NGHỆP ĐẠI HỌC NGÀNH CÔNG NGHỆ THÔNG TIN</vt:lpstr>
      <vt:lpstr>Nội dung trình bày</vt:lpstr>
      <vt:lpstr>Đặt vấn đề</vt:lpstr>
      <vt:lpstr>Mục tiêu đề tài</vt:lpstr>
      <vt:lpstr>Yêu cầu chức năng</vt:lpstr>
      <vt:lpstr>Yêu cầu chức năng</vt:lpstr>
      <vt:lpstr>Yêu cầu chức năng</vt:lpstr>
      <vt:lpstr>Thiết kế cơ sở dữ liệu</vt:lpstr>
      <vt:lpstr>DEMO WEBSITE</vt:lpstr>
      <vt:lpstr>Kết luận</vt:lpstr>
      <vt:lpstr>Kết luận</vt:lpstr>
      <vt:lpstr>CÁM ƠN CÁC THẦY CÔ ĐÃ LẮNG NGHE</vt:lpstr>
    </vt:vector>
  </TitlesOfParts>
  <Company>Can Tho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PowerPointTemplate_Blank</dc:title>
  <dc:creator>CTU Media</dc:creator>
  <cp:lastModifiedBy>luan phan</cp:lastModifiedBy>
  <cp:revision>292</cp:revision>
  <dcterms:created xsi:type="dcterms:W3CDTF">2022-07-01T08:15:51Z</dcterms:created>
  <dcterms:modified xsi:type="dcterms:W3CDTF">2024-12-11T06:23:48Z</dcterms:modified>
</cp:coreProperties>
</file>